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65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hyperlink" Target="https://www.uwinnipeg.ca/writing-centre/online-tutoring.html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https://www.uwinnipeg.ca/writing-centre/online-tutoring.html" TargetMode="External"/><Relationship Id="rId7" Type="http://schemas.openxmlformats.org/officeDocument/2006/relationships/image" Target="../media/image17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5301F2-94E1-4F5A-AF5E-110A5D9FBA9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60C1EA2-10CD-4924-BCD7-89D1EAEC53B7}">
      <dgm:prSet/>
      <dgm:spPr/>
      <dgm:t>
        <a:bodyPr/>
        <a:lstStyle/>
        <a:p>
          <a:r>
            <a:rPr lang="en-CA"/>
            <a:t>We do not proofread or edit students’ papers. </a:t>
          </a:r>
          <a:endParaRPr lang="en-US"/>
        </a:p>
      </dgm:t>
    </dgm:pt>
    <dgm:pt modelId="{AFE9204C-8DC6-49C9-8072-58BED5D596D3}" type="parTrans" cxnId="{B81D49E1-5CA1-4CFB-A447-14A4334E6C1F}">
      <dgm:prSet/>
      <dgm:spPr/>
      <dgm:t>
        <a:bodyPr/>
        <a:lstStyle/>
        <a:p>
          <a:endParaRPr lang="en-US"/>
        </a:p>
      </dgm:t>
    </dgm:pt>
    <dgm:pt modelId="{E107A2E6-4FC2-44EB-BAD5-E589F55DFA1F}" type="sibTrans" cxnId="{B81D49E1-5CA1-4CFB-A447-14A4334E6C1F}">
      <dgm:prSet/>
      <dgm:spPr/>
      <dgm:t>
        <a:bodyPr/>
        <a:lstStyle/>
        <a:p>
          <a:endParaRPr lang="en-US"/>
        </a:p>
      </dgm:t>
    </dgm:pt>
    <dgm:pt modelId="{6BD53B2A-0867-4450-A526-FA603D435383}">
      <dgm:prSet/>
      <dgm:spPr/>
      <dgm:t>
        <a:bodyPr/>
        <a:lstStyle/>
        <a:p>
          <a:r>
            <a:rPr lang="en-CA"/>
            <a:t>Instead, we will work with you to help you learn about writing, discover areas in which your writing can improve, and learn about how to resolve issues in your writing.</a:t>
          </a:r>
          <a:endParaRPr lang="en-US"/>
        </a:p>
      </dgm:t>
    </dgm:pt>
    <dgm:pt modelId="{33CAF7DD-B3C8-47B7-A764-299E82061A46}" type="parTrans" cxnId="{B9B31351-62AD-4A26-9501-AFA927BE6B14}">
      <dgm:prSet/>
      <dgm:spPr/>
      <dgm:t>
        <a:bodyPr/>
        <a:lstStyle/>
        <a:p>
          <a:endParaRPr lang="en-US"/>
        </a:p>
      </dgm:t>
    </dgm:pt>
    <dgm:pt modelId="{169F02CB-8CB2-446C-A924-C3C209D60452}" type="sibTrans" cxnId="{B9B31351-62AD-4A26-9501-AFA927BE6B14}">
      <dgm:prSet/>
      <dgm:spPr/>
      <dgm:t>
        <a:bodyPr/>
        <a:lstStyle/>
        <a:p>
          <a:endParaRPr lang="en-US"/>
        </a:p>
      </dgm:t>
    </dgm:pt>
    <dgm:pt modelId="{6185351F-AD83-4498-855C-D7470D6DA568}">
      <dgm:prSet/>
      <dgm:spPr/>
      <dgm:t>
        <a:bodyPr/>
        <a:lstStyle/>
        <a:p>
          <a:r>
            <a:rPr lang="en-CA"/>
            <a:t>We do not promise a good grade. </a:t>
          </a:r>
          <a:endParaRPr lang="en-US"/>
        </a:p>
      </dgm:t>
    </dgm:pt>
    <dgm:pt modelId="{A64F8E96-A8C2-48DC-8EA2-1DC0F2CE3D4C}" type="parTrans" cxnId="{100B914C-DA03-411F-9FD2-1F0650E986A7}">
      <dgm:prSet/>
      <dgm:spPr/>
      <dgm:t>
        <a:bodyPr/>
        <a:lstStyle/>
        <a:p>
          <a:endParaRPr lang="en-US"/>
        </a:p>
      </dgm:t>
    </dgm:pt>
    <dgm:pt modelId="{D3F07572-574C-4B5E-985A-9B90061CEC1A}" type="sibTrans" cxnId="{100B914C-DA03-411F-9FD2-1F0650E986A7}">
      <dgm:prSet/>
      <dgm:spPr/>
      <dgm:t>
        <a:bodyPr/>
        <a:lstStyle/>
        <a:p>
          <a:endParaRPr lang="en-US"/>
        </a:p>
      </dgm:t>
    </dgm:pt>
    <dgm:pt modelId="{AA8F4F78-BEC5-4B7D-85EB-FF4501012DB0}">
      <dgm:prSet/>
      <dgm:spPr/>
      <dgm:t>
        <a:bodyPr/>
        <a:lstStyle/>
        <a:p>
          <a:r>
            <a:rPr lang="en-CA"/>
            <a:t>We are not the graders of your papers.</a:t>
          </a:r>
          <a:endParaRPr lang="en-US"/>
        </a:p>
      </dgm:t>
    </dgm:pt>
    <dgm:pt modelId="{17FB7351-B5F1-4704-BA99-BF7BC4CBA49C}" type="parTrans" cxnId="{CFE46DE0-29C1-4103-8C3E-0110B04B8D1F}">
      <dgm:prSet/>
      <dgm:spPr/>
      <dgm:t>
        <a:bodyPr/>
        <a:lstStyle/>
        <a:p>
          <a:endParaRPr lang="en-US"/>
        </a:p>
      </dgm:t>
    </dgm:pt>
    <dgm:pt modelId="{2BB8FA8F-AA8B-4E92-9F09-84CE3368F37B}" type="sibTrans" cxnId="{CFE46DE0-29C1-4103-8C3E-0110B04B8D1F}">
      <dgm:prSet/>
      <dgm:spPr/>
      <dgm:t>
        <a:bodyPr/>
        <a:lstStyle/>
        <a:p>
          <a:endParaRPr lang="en-US"/>
        </a:p>
      </dgm:t>
    </dgm:pt>
    <dgm:pt modelId="{6D7E52C7-FC39-4071-A22A-F85734778E84}" type="pres">
      <dgm:prSet presAssocID="{585301F2-94E1-4F5A-AF5E-110A5D9FBA97}" presName="root" presStyleCnt="0">
        <dgm:presLayoutVars>
          <dgm:dir/>
          <dgm:resizeHandles val="exact"/>
        </dgm:presLayoutVars>
      </dgm:prSet>
      <dgm:spPr/>
    </dgm:pt>
    <dgm:pt modelId="{1B49FBB7-2EC5-44C6-AF1E-892AA5BD1182}" type="pres">
      <dgm:prSet presAssocID="{A60C1EA2-10CD-4924-BCD7-89D1EAEC53B7}" presName="compNode" presStyleCnt="0"/>
      <dgm:spPr/>
    </dgm:pt>
    <dgm:pt modelId="{93C94BC4-B03D-4F7F-8B8E-AC5BCCF4BCA1}" type="pres">
      <dgm:prSet presAssocID="{A60C1EA2-10CD-4924-BCD7-89D1EAEC53B7}" presName="bgRect" presStyleLbl="bgShp" presStyleIdx="0" presStyleCnt="4"/>
      <dgm:spPr/>
    </dgm:pt>
    <dgm:pt modelId="{E86939E0-9304-4289-A3EF-5AC4698A6C05}" type="pres">
      <dgm:prSet presAssocID="{A60C1EA2-10CD-4924-BCD7-89D1EAEC53B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Quotation Mark"/>
        </a:ext>
      </dgm:extLst>
    </dgm:pt>
    <dgm:pt modelId="{C1F4C660-C7B6-4F60-9694-4882AB870DEF}" type="pres">
      <dgm:prSet presAssocID="{A60C1EA2-10CD-4924-BCD7-89D1EAEC53B7}" presName="spaceRect" presStyleCnt="0"/>
      <dgm:spPr/>
    </dgm:pt>
    <dgm:pt modelId="{BAA20944-7550-40FB-B3F7-80F868BB3AF3}" type="pres">
      <dgm:prSet presAssocID="{A60C1EA2-10CD-4924-BCD7-89D1EAEC53B7}" presName="parTx" presStyleLbl="revTx" presStyleIdx="0" presStyleCnt="4">
        <dgm:presLayoutVars>
          <dgm:chMax val="0"/>
          <dgm:chPref val="0"/>
        </dgm:presLayoutVars>
      </dgm:prSet>
      <dgm:spPr/>
    </dgm:pt>
    <dgm:pt modelId="{D882861F-E26A-4689-B7DE-DB1BB1CB99C2}" type="pres">
      <dgm:prSet presAssocID="{E107A2E6-4FC2-44EB-BAD5-E589F55DFA1F}" presName="sibTrans" presStyleCnt="0"/>
      <dgm:spPr/>
    </dgm:pt>
    <dgm:pt modelId="{4CB9FDF1-E6F5-446B-9F13-3A256F93263D}" type="pres">
      <dgm:prSet presAssocID="{6BD53B2A-0867-4450-A526-FA603D435383}" presName="compNode" presStyleCnt="0"/>
      <dgm:spPr/>
    </dgm:pt>
    <dgm:pt modelId="{D6837F8B-8E10-404A-B928-7B8E49213334}" type="pres">
      <dgm:prSet presAssocID="{6BD53B2A-0867-4450-A526-FA603D435383}" presName="bgRect" presStyleLbl="bgShp" presStyleIdx="1" presStyleCnt="4"/>
      <dgm:spPr/>
    </dgm:pt>
    <dgm:pt modelId="{B091E3E6-4471-42DF-A6EF-3AF2BFA045E1}" type="pres">
      <dgm:prSet presAssocID="{6BD53B2A-0867-4450-A526-FA603D43538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9ED4C980-41E1-4BBC-B37C-0BC4E89CDDC5}" type="pres">
      <dgm:prSet presAssocID="{6BD53B2A-0867-4450-A526-FA603D435383}" presName="spaceRect" presStyleCnt="0"/>
      <dgm:spPr/>
    </dgm:pt>
    <dgm:pt modelId="{95DB2000-C401-4830-95DD-8272E31C7ECF}" type="pres">
      <dgm:prSet presAssocID="{6BD53B2A-0867-4450-A526-FA603D435383}" presName="parTx" presStyleLbl="revTx" presStyleIdx="1" presStyleCnt="4">
        <dgm:presLayoutVars>
          <dgm:chMax val="0"/>
          <dgm:chPref val="0"/>
        </dgm:presLayoutVars>
      </dgm:prSet>
      <dgm:spPr/>
    </dgm:pt>
    <dgm:pt modelId="{D5F568F7-D9E5-4E08-8211-E2AF141E071C}" type="pres">
      <dgm:prSet presAssocID="{169F02CB-8CB2-446C-A924-C3C209D60452}" presName="sibTrans" presStyleCnt="0"/>
      <dgm:spPr/>
    </dgm:pt>
    <dgm:pt modelId="{3283C503-D43B-4B45-9C25-3EB07E8E3083}" type="pres">
      <dgm:prSet presAssocID="{6185351F-AD83-4498-855C-D7470D6DA568}" presName="compNode" presStyleCnt="0"/>
      <dgm:spPr/>
    </dgm:pt>
    <dgm:pt modelId="{0C971316-DE54-4996-AD2B-853F161A0D64}" type="pres">
      <dgm:prSet presAssocID="{6185351F-AD83-4498-855C-D7470D6DA568}" presName="bgRect" presStyleLbl="bgShp" presStyleIdx="2" presStyleCnt="4"/>
      <dgm:spPr/>
    </dgm:pt>
    <dgm:pt modelId="{CC5E803C-5265-44FD-97F0-D54A14957249}" type="pres">
      <dgm:prSet presAssocID="{6185351F-AD83-4498-855C-D7470D6DA56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el Face Outline"/>
        </a:ext>
      </dgm:extLst>
    </dgm:pt>
    <dgm:pt modelId="{748EEC85-AD91-43A0-B4D4-493803FC7F6A}" type="pres">
      <dgm:prSet presAssocID="{6185351F-AD83-4498-855C-D7470D6DA568}" presName="spaceRect" presStyleCnt="0"/>
      <dgm:spPr/>
    </dgm:pt>
    <dgm:pt modelId="{05483FAF-E6EE-4EE3-8D67-546FA70ECB17}" type="pres">
      <dgm:prSet presAssocID="{6185351F-AD83-4498-855C-D7470D6DA568}" presName="parTx" presStyleLbl="revTx" presStyleIdx="2" presStyleCnt="4">
        <dgm:presLayoutVars>
          <dgm:chMax val="0"/>
          <dgm:chPref val="0"/>
        </dgm:presLayoutVars>
      </dgm:prSet>
      <dgm:spPr/>
    </dgm:pt>
    <dgm:pt modelId="{01C6F155-9E27-4814-BD5A-5470D90C75B8}" type="pres">
      <dgm:prSet presAssocID="{D3F07572-574C-4B5E-985A-9B90061CEC1A}" presName="sibTrans" presStyleCnt="0"/>
      <dgm:spPr/>
    </dgm:pt>
    <dgm:pt modelId="{9A062D16-F7E5-4579-AE4B-8ED0FB10CB05}" type="pres">
      <dgm:prSet presAssocID="{AA8F4F78-BEC5-4B7D-85EB-FF4501012DB0}" presName="compNode" presStyleCnt="0"/>
      <dgm:spPr/>
    </dgm:pt>
    <dgm:pt modelId="{07407D81-E46B-4BF7-88FE-430E9DCFA666}" type="pres">
      <dgm:prSet presAssocID="{AA8F4F78-BEC5-4B7D-85EB-FF4501012DB0}" presName="bgRect" presStyleLbl="bgShp" presStyleIdx="3" presStyleCnt="4"/>
      <dgm:spPr/>
    </dgm:pt>
    <dgm:pt modelId="{7C244211-3182-4250-ABAA-AE83801749CF}" type="pres">
      <dgm:prSet presAssocID="{AA8F4F78-BEC5-4B7D-85EB-FF4501012DB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ackboard"/>
        </a:ext>
      </dgm:extLst>
    </dgm:pt>
    <dgm:pt modelId="{C894840A-A5FD-493D-96E9-A44C74154C4A}" type="pres">
      <dgm:prSet presAssocID="{AA8F4F78-BEC5-4B7D-85EB-FF4501012DB0}" presName="spaceRect" presStyleCnt="0"/>
      <dgm:spPr/>
    </dgm:pt>
    <dgm:pt modelId="{39A586D3-61DA-41A6-8E9E-4D6E990BD91A}" type="pres">
      <dgm:prSet presAssocID="{AA8F4F78-BEC5-4B7D-85EB-FF4501012DB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2157F47-B977-4CF0-8947-AAF2AA9FDD07}" type="presOf" srcId="{585301F2-94E1-4F5A-AF5E-110A5D9FBA97}" destId="{6D7E52C7-FC39-4071-A22A-F85734778E84}" srcOrd="0" destOrd="0" presId="urn:microsoft.com/office/officeart/2018/2/layout/IconVerticalSolidList"/>
    <dgm:cxn modelId="{100B914C-DA03-411F-9FD2-1F0650E986A7}" srcId="{585301F2-94E1-4F5A-AF5E-110A5D9FBA97}" destId="{6185351F-AD83-4498-855C-D7470D6DA568}" srcOrd="2" destOrd="0" parTransId="{A64F8E96-A8C2-48DC-8EA2-1DC0F2CE3D4C}" sibTransId="{D3F07572-574C-4B5E-985A-9B90061CEC1A}"/>
    <dgm:cxn modelId="{B9B31351-62AD-4A26-9501-AFA927BE6B14}" srcId="{585301F2-94E1-4F5A-AF5E-110A5D9FBA97}" destId="{6BD53B2A-0867-4450-A526-FA603D435383}" srcOrd="1" destOrd="0" parTransId="{33CAF7DD-B3C8-47B7-A764-299E82061A46}" sibTransId="{169F02CB-8CB2-446C-A924-C3C209D60452}"/>
    <dgm:cxn modelId="{78BE8061-7432-4D5E-BF43-2DB683B8C934}" type="presOf" srcId="{AA8F4F78-BEC5-4B7D-85EB-FF4501012DB0}" destId="{39A586D3-61DA-41A6-8E9E-4D6E990BD91A}" srcOrd="0" destOrd="0" presId="urn:microsoft.com/office/officeart/2018/2/layout/IconVerticalSolidList"/>
    <dgm:cxn modelId="{424E2275-A34B-4B3F-88B6-D0A0E2521A0E}" type="presOf" srcId="{6185351F-AD83-4498-855C-D7470D6DA568}" destId="{05483FAF-E6EE-4EE3-8D67-546FA70ECB17}" srcOrd="0" destOrd="0" presId="urn:microsoft.com/office/officeart/2018/2/layout/IconVerticalSolidList"/>
    <dgm:cxn modelId="{C0025477-917D-4465-8E0A-70837381D44F}" type="presOf" srcId="{6BD53B2A-0867-4450-A526-FA603D435383}" destId="{95DB2000-C401-4830-95DD-8272E31C7ECF}" srcOrd="0" destOrd="0" presId="urn:microsoft.com/office/officeart/2018/2/layout/IconVerticalSolidList"/>
    <dgm:cxn modelId="{1FCF41AA-A6DF-45D9-B590-7288C571816F}" type="presOf" srcId="{A60C1EA2-10CD-4924-BCD7-89D1EAEC53B7}" destId="{BAA20944-7550-40FB-B3F7-80F868BB3AF3}" srcOrd="0" destOrd="0" presId="urn:microsoft.com/office/officeart/2018/2/layout/IconVerticalSolidList"/>
    <dgm:cxn modelId="{CFE46DE0-29C1-4103-8C3E-0110B04B8D1F}" srcId="{585301F2-94E1-4F5A-AF5E-110A5D9FBA97}" destId="{AA8F4F78-BEC5-4B7D-85EB-FF4501012DB0}" srcOrd="3" destOrd="0" parTransId="{17FB7351-B5F1-4704-BA99-BF7BC4CBA49C}" sibTransId="{2BB8FA8F-AA8B-4E92-9F09-84CE3368F37B}"/>
    <dgm:cxn modelId="{B81D49E1-5CA1-4CFB-A447-14A4334E6C1F}" srcId="{585301F2-94E1-4F5A-AF5E-110A5D9FBA97}" destId="{A60C1EA2-10CD-4924-BCD7-89D1EAEC53B7}" srcOrd="0" destOrd="0" parTransId="{AFE9204C-8DC6-49C9-8072-58BED5D596D3}" sibTransId="{E107A2E6-4FC2-44EB-BAD5-E589F55DFA1F}"/>
    <dgm:cxn modelId="{BFA4D998-FE1E-4699-AF40-577C682FC579}" type="presParOf" srcId="{6D7E52C7-FC39-4071-A22A-F85734778E84}" destId="{1B49FBB7-2EC5-44C6-AF1E-892AA5BD1182}" srcOrd="0" destOrd="0" presId="urn:microsoft.com/office/officeart/2018/2/layout/IconVerticalSolidList"/>
    <dgm:cxn modelId="{46AEFAEA-E22D-4EF7-AB1C-C39CB731219A}" type="presParOf" srcId="{1B49FBB7-2EC5-44C6-AF1E-892AA5BD1182}" destId="{93C94BC4-B03D-4F7F-8B8E-AC5BCCF4BCA1}" srcOrd="0" destOrd="0" presId="urn:microsoft.com/office/officeart/2018/2/layout/IconVerticalSolidList"/>
    <dgm:cxn modelId="{325A9B8A-517E-40DF-8367-0F944A7129D5}" type="presParOf" srcId="{1B49FBB7-2EC5-44C6-AF1E-892AA5BD1182}" destId="{E86939E0-9304-4289-A3EF-5AC4698A6C05}" srcOrd="1" destOrd="0" presId="urn:microsoft.com/office/officeart/2018/2/layout/IconVerticalSolidList"/>
    <dgm:cxn modelId="{1FE75FBC-A7CA-46A0-8EE9-6860D8EC597F}" type="presParOf" srcId="{1B49FBB7-2EC5-44C6-AF1E-892AA5BD1182}" destId="{C1F4C660-C7B6-4F60-9694-4882AB870DEF}" srcOrd="2" destOrd="0" presId="urn:microsoft.com/office/officeart/2018/2/layout/IconVerticalSolidList"/>
    <dgm:cxn modelId="{11892742-A33F-4932-AA93-13872617ED89}" type="presParOf" srcId="{1B49FBB7-2EC5-44C6-AF1E-892AA5BD1182}" destId="{BAA20944-7550-40FB-B3F7-80F868BB3AF3}" srcOrd="3" destOrd="0" presId="urn:microsoft.com/office/officeart/2018/2/layout/IconVerticalSolidList"/>
    <dgm:cxn modelId="{18417903-8917-4FC9-92F8-058D6487D1F9}" type="presParOf" srcId="{6D7E52C7-FC39-4071-A22A-F85734778E84}" destId="{D882861F-E26A-4689-B7DE-DB1BB1CB99C2}" srcOrd="1" destOrd="0" presId="urn:microsoft.com/office/officeart/2018/2/layout/IconVerticalSolidList"/>
    <dgm:cxn modelId="{B8618B9F-F620-426A-BDB4-4EB7B37932BF}" type="presParOf" srcId="{6D7E52C7-FC39-4071-A22A-F85734778E84}" destId="{4CB9FDF1-E6F5-446B-9F13-3A256F93263D}" srcOrd="2" destOrd="0" presId="urn:microsoft.com/office/officeart/2018/2/layout/IconVerticalSolidList"/>
    <dgm:cxn modelId="{C6C05D9D-1045-4E9E-B149-45D70DC5A19A}" type="presParOf" srcId="{4CB9FDF1-E6F5-446B-9F13-3A256F93263D}" destId="{D6837F8B-8E10-404A-B928-7B8E49213334}" srcOrd="0" destOrd="0" presId="urn:microsoft.com/office/officeart/2018/2/layout/IconVerticalSolidList"/>
    <dgm:cxn modelId="{3FB94A93-C114-4C19-8D8B-8B0CD7928F3F}" type="presParOf" srcId="{4CB9FDF1-E6F5-446B-9F13-3A256F93263D}" destId="{B091E3E6-4471-42DF-A6EF-3AF2BFA045E1}" srcOrd="1" destOrd="0" presId="urn:microsoft.com/office/officeart/2018/2/layout/IconVerticalSolidList"/>
    <dgm:cxn modelId="{04AEC6A3-221A-455A-BC27-5CB5F8DCCCBD}" type="presParOf" srcId="{4CB9FDF1-E6F5-446B-9F13-3A256F93263D}" destId="{9ED4C980-41E1-4BBC-B37C-0BC4E89CDDC5}" srcOrd="2" destOrd="0" presId="urn:microsoft.com/office/officeart/2018/2/layout/IconVerticalSolidList"/>
    <dgm:cxn modelId="{ED32177D-471E-4F7E-BB98-B35885AD6866}" type="presParOf" srcId="{4CB9FDF1-E6F5-446B-9F13-3A256F93263D}" destId="{95DB2000-C401-4830-95DD-8272E31C7ECF}" srcOrd="3" destOrd="0" presId="urn:microsoft.com/office/officeart/2018/2/layout/IconVerticalSolidList"/>
    <dgm:cxn modelId="{34B97929-7E15-40CD-BCE8-79106042D262}" type="presParOf" srcId="{6D7E52C7-FC39-4071-A22A-F85734778E84}" destId="{D5F568F7-D9E5-4E08-8211-E2AF141E071C}" srcOrd="3" destOrd="0" presId="urn:microsoft.com/office/officeart/2018/2/layout/IconVerticalSolidList"/>
    <dgm:cxn modelId="{C41AFC75-E7A3-4FAA-87D8-776E9349DE8B}" type="presParOf" srcId="{6D7E52C7-FC39-4071-A22A-F85734778E84}" destId="{3283C503-D43B-4B45-9C25-3EB07E8E3083}" srcOrd="4" destOrd="0" presId="urn:microsoft.com/office/officeart/2018/2/layout/IconVerticalSolidList"/>
    <dgm:cxn modelId="{D094BE37-BCD6-476A-B902-8A03F4985C3B}" type="presParOf" srcId="{3283C503-D43B-4B45-9C25-3EB07E8E3083}" destId="{0C971316-DE54-4996-AD2B-853F161A0D64}" srcOrd="0" destOrd="0" presId="urn:microsoft.com/office/officeart/2018/2/layout/IconVerticalSolidList"/>
    <dgm:cxn modelId="{59BF4C52-22E8-4757-B890-031F26593B63}" type="presParOf" srcId="{3283C503-D43B-4B45-9C25-3EB07E8E3083}" destId="{CC5E803C-5265-44FD-97F0-D54A14957249}" srcOrd="1" destOrd="0" presId="urn:microsoft.com/office/officeart/2018/2/layout/IconVerticalSolidList"/>
    <dgm:cxn modelId="{C071A7B5-3602-401A-AAED-D6E452E9AC8E}" type="presParOf" srcId="{3283C503-D43B-4B45-9C25-3EB07E8E3083}" destId="{748EEC85-AD91-43A0-B4D4-493803FC7F6A}" srcOrd="2" destOrd="0" presId="urn:microsoft.com/office/officeart/2018/2/layout/IconVerticalSolidList"/>
    <dgm:cxn modelId="{E6349CAD-62E4-40DF-8070-FD40D64C3B65}" type="presParOf" srcId="{3283C503-D43B-4B45-9C25-3EB07E8E3083}" destId="{05483FAF-E6EE-4EE3-8D67-546FA70ECB17}" srcOrd="3" destOrd="0" presId="urn:microsoft.com/office/officeart/2018/2/layout/IconVerticalSolidList"/>
    <dgm:cxn modelId="{421A86B3-3519-4091-AB36-502B73C5CEF8}" type="presParOf" srcId="{6D7E52C7-FC39-4071-A22A-F85734778E84}" destId="{01C6F155-9E27-4814-BD5A-5470D90C75B8}" srcOrd="5" destOrd="0" presId="urn:microsoft.com/office/officeart/2018/2/layout/IconVerticalSolidList"/>
    <dgm:cxn modelId="{F55AD22B-EE9F-4196-8B03-75E2A7BF0841}" type="presParOf" srcId="{6D7E52C7-FC39-4071-A22A-F85734778E84}" destId="{9A062D16-F7E5-4579-AE4B-8ED0FB10CB05}" srcOrd="6" destOrd="0" presId="urn:microsoft.com/office/officeart/2018/2/layout/IconVerticalSolidList"/>
    <dgm:cxn modelId="{C773C9C1-1D45-45F5-9AEF-980308944FBC}" type="presParOf" srcId="{9A062D16-F7E5-4579-AE4B-8ED0FB10CB05}" destId="{07407D81-E46B-4BF7-88FE-430E9DCFA666}" srcOrd="0" destOrd="0" presId="urn:microsoft.com/office/officeart/2018/2/layout/IconVerticalSolidList"/>
    <dgm:cxn modelId="{8E175BFC-4247-428E-97D4-C5C820FF05F0}" type="presParOf" srcId="{9A062D16-F7E5-4579-AE4B-8ED0FB10CB05}" destId="{7C244211-3182-4250-ABAA-AE83801749CF}" srcOrd="1" destOrd="0" presId="urn:microsoft.com/office/officeart/2018/2/layout/IconVerticalSolidList"/>
    <dgm:cxn modelId="{2E57C528-3B36-40AE-827B-60A72C2CDE71}" type="presParOf" srcId="{9A062D16-F7E5-4579-AE4B-8ED0FB10CB05}" destId="{C894840A-A5FD-493D-96E9-A44C74154C4A}" srcOrd="2" destOrd="0" presId="urn:microsoft.com/office/officeart/2018/2/layout/IconVerticalSolidList"/>
    <dgm:cxn modelId="{F7AD30C4-E569-4AD6-BD15-D2B1BB7BABDF}" type="presParOf" srcId="{9A062D16-F7E5-4579-AE4B-8ED0FB10CB05}" destId="{39A586D3-61DA-41A6-8E9E-4D6E990BD9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E0704E-699A-4D8A-9867-14F476C93BB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E01CC1DC-2700-478E-8EE3-FDA6C8D368B0}">
      <dgm:prSet/>
      <dgm:spPr/>
      <dgm:t>
        <a:bodyPr/>
        <a:lstStyle/>
        <a:p>
          <a:r>
            <a:rPr lang="en-CA" dirty="0"/>
            <a:t>The Writing Centre is offering in person and  </a:t>
          </a:r>
          <a:r>
            <a:rPr lang="en-CA" u="sng" dirty="0">
              <a:hlinkClick xmlns:r="http://schemas.openxmlformats.org/officeDocument/2006/relationships" r:id="rId1"/>
            </a:rPr>
            <a:t>Online Writing Tutoring</a:t>
          </a:r>
          <a:r>
            <a:rPr lang="en-CA" dirty="0"/>
            <a:t> through Zoom video-conference consultations. </a:t>
          </a:r>
          <a:endParaRPr lang="en-US" dirty="0"/>
        </a:p>
      </dgm:t>
    </dgm:pt>
    <dgm:pt modelId="{CE773ACE-DF03-4C22-B1A2-793567A82529}" type="parTrans" cxnId="{770BC4C4-F81D-4CE1-9797-5AB6330AE349}">
      <dgm:prSet/>
      <dgm:spPr/>
      <dgm:t>
        <a:bodyPr/>
        <a:lstStyle/>
        <a:p>
          <a:endParaRPr lang="en-US"/>
        </a:p>
      </dgm:t>
    </dgm:pt>
    <dgm:pt modelId="{9805DA1C-E16C-4270-9553-866F93DAB89F}" type="sibTrans" cxnId="{770BC4C4-F81D-4CE1-9797-5AB6330AE349}">
      <dgm:prSet/>
      <dgm:spPr/>
      <dgm:t>
        <a:bodyPr/>
        <a:lstStyle/>
        <a:p>
          <a:endParaRPr lang="en-US"/>
        </a:p>
      </dgm:t>
    </dgm:pt>
    <dgm:pt modelId="{F61756B9-B54A-4BBC-B64F-1A4D7C1C517F}">
      <dgm:prSet/>
      <dgm:spPr/>
      <dgm:t>
        <a:bodyPr/>
        <a:lstStyle/>
        <a:p>
          <a:r>
            <a:rPr lang="en-CA" dirty="0"/>
            <a:t>In Person: Monday, Tuesday, Thursday, and Friday 9:00 am to 5:00 pm</a:t>
          </a:r>
          <a:endParaRPr lang="en-US" dirty="0"/>
        </a:p>
      </dgm:t>
    </dgm:pt>
    <dgm:pt modelId="{64CDDCCC-159A-48C3-BE73-0BA984809924}" type="parTrans" cxnId="{4DD0F485-DA69-49E6-92EE-703C61E83E70}">
      <dgm:prSet/>
      <dgm:spPr/>
      <dgm:t>
        <a:bodyPr/>
        <a:lstStyle/>
        <a:p>
          <a:endParaRPr lang="en-US"/>
        </a:p>
      </dgm:t>
    </dgm:pt>
    <dgm:pt modelId="{8B91D12F-C8BA-4D92-A581-E2A74706F5C9}" type="sibTrans" cxnId="{4DD0F485-DA69-49E6-92EE-703C61E83E70}">
      <dgm:prSet/>
      <dgm:spPr/>
      <dgm:t>
        <a:bodyPr/>
        <a:lstStyle/>
        <a:p>
          <a:endParaRPr lang="en-US"/>
        </a:p>
      </dgm:t>
    </dgm:pt>
    <dgm:pt modelId="{34663217-CC8B-48E7-AF7B-DA7CE63FC10D}">
      <dgm:prSet/>
      <dgm:spPr/>
      <dgm:t>
        <a:bodyPr/>
        <a:lstStyle/>
        <a:p>
          <a:r>
            <a:rPr lang="en-CA" dirty="0"/>
            <a:t>Online: anytime</a:t>
          </a:r>
          <a:endParaRPr lang="en-US" dirty="0"/>
        </a:p>
      </dgm:t>
    </dgm:pt>
    <dgm:pt modelId="{2EEA6C97-3DC0-4B73-B0ED-F94AFEEECCBC}" type="parTrans" cxnId="{F651E9ED-7677-497D-8065-B3A25C76BD59}">
      <dgm:prSet/>
      <dgm:spPr/>
      <dgm:t>
        <a:bodyPr/>
        <a:lstStyle/>
        <a:p>
          <a:endParaRPr lang="en-US"/>
        </a:p>
      </dgm:t>
    </dgm:pt>
    <dgm:pt modelId="{F4191983-F4F0-4EF3-B8DB-FD1EACB11DA2}" type="sibTrans" cxnId="{F651E9ED-7677-497D-8065-B3A25C76BD59}">
      <dgm:prSet/>
      <dgm:spPr/>
      <dgm:t>
        <a:bodyPr/>
        <a:lstStyle/>
        <a:p>
          <a:endParaRPr lang="en-US"/>
        </a:p>
      </dgm:t>
    </dgm:pt>
    <dgm:pt modelId="{D5263CAA-6051-4BCC-8A44-36BED503E121}">
      <dgm:prSet/>
      <dgm:spPr/>
      <dgm:t>
        <a:bodyPr/>
        <a:lstStyle/>
        <a:p>
          <a:r>
            <a:rPr lang="en-CA" b="1"/>
            <a:t>Please note</a:t>
          </a:r>
          <a:r>
            <a:rPr lang="en-CA"/>
            <a:t>: It may take up to 72 hours until a confirmation of a Zoom appointment time is sent. Please have the Zoom application installed on your computing device (it can be installed on Windows, all Apple devices, and Linux).</a:t>
          </a:r>
          <a:endParaRPr lang="en-US"/>
        </a:p>
      </dgm:t>
    </dgm:pt>
    <dgm:pt modelId="{9B6A515A-B61A-4E0E-8C39-66023A543ACD}" type="parTrans" cxnId="{7758EFE4-7467-483F-9A47-8DC4929EACE1}">
      <dgm:prSet/>
      <dgm:spPr/>
      <dgm:t>
        <a:bodyPr/>
        <a:lstStyle/>
        <a:p>
          <a:endParaRPr lang="en-US"/>
        </a:p>
      </dgm:t>
    </dgm:pt>
    <dgm:pt modelId="{0499CFDF-86EB-457B-B16F-C3BC8F419362}" type="sibTrans" cxnId="{7758EFE4-7467-483F-9A47-8DC4929EACE1}">
      <dgm:prSet/>
      <dgm:spPr/>
      <dgm:t>
        <a:bodyPr/>
        <a:lstStyle/>
        <a:p>
          <a:endParaRPr lang="en-US"/>
        </a:p>
      </dgm:t>
    </dgm:pt>
    <dgm:pt modelId="{141B16CA-52A0-4401-BCF8-69ECF2FCCBF7}" type="pres">
      <dgm:prSet presAssocID="{25E0704E-699A-4D8A-9867-14F476C93BB9}" presName="root" presStyleCnt="0">
        <dgm:presLayoutVars>
          <dgm:dir/>
          <dgm:resizeHandles val="exact"/>
        </dgm:presLayoutVars>
      </dgm:prSet>
      <dgm:spPr/>
    </dgm:pt>
    <dgm:pt modelId="{04DB3BE6-B625-4682-A3C3-3E9DF328EDE7}" type="pres">
      <dgm:prSet presAssocID="{E01CC1DC-2700-478E-8EE3-FDA6C8D368B0}" presName="compNode" presStyleCnt="0"/>
      <dgm:spPr/>
    </dgm:pt>
    <dgm:pt modelId="{CEE327B0-9E8A-439A-94F6-5B4D538E3534}" type="pres">
      <dgm:prSet presAssocID="{E01CC1DC-2700-478E-8EE3-FDA6C8D368B0}" presName="bgRect" presStyleLbl="bgShp" presStyleIdx="0" presStyleCnt="4"/>
      <dgm:spPr/>
    </dgm:pt>
    <dgm:pt modelId="{0C19100E-00E1-4E34-BD3B-C3BC2E240E19}" type="pres">
      <dgm:prSet presAssocID="{E01CC1DC-2700-478E-8EE3-FDA6C8D368B0}" presName="iconRect" presStyleLbl="node1" presStyleIdx="0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oom Out"/>
        </a:ext>
      </dgm:extLst>
    </dgm:pt>
    <dgm:pt modelId="{FE66C275-9979-4BCA-BF13-779615C03C1F}" type="pres">
      <dgm:prSet presAssocID="{E01CC1DC-2700-478E-8EE3-FDA6C8D368B0}" presName="spaceRect" presStyleCnt="0"/>
      <dgm:spPr/>
    </dgm:pt>
    <dgm:pt modelId="{264E9712-8B73-4117-9087-36F5509D2591}" type="pres">
      <dgm:prSet presAssocID="{E01CC1DC-2700-478E-8EE3-FDA6C8D368B0}" presName="parTx" presStyleLbl="revTx" presStyleIdx="0" presStyleCnt="4">
        <dgm:presLayoutVars>
          <dgm:chMax val="0"/>
          <dgm:chPref val="0"/>
        </dgm:presLayoutVars>
      </dgm:prSet>
      <dgm:spPr/>
    </dgm:pt>
    <dgm:pt modelId="{1DCA7A77-9843-4A21-8561-7473FA1043E3}" type="pres">
      <dgm:prSet presAssocID="{9805DA1C-E16C-4270-9553-866F93DAB89F}" presName="sibTrans" presStyleCnt="0"/>
      <dgm:spPr/>
    </dgm:pt>
    <dgm:pt modelId="{DD0CB0B7-8913-4BF1-A895-F727C506A7D3}" type="pres">
      <dgm:prSet presAssocID="{F61756B9-B54A-4BBC-B64F-1A4D7C1C517F}" presName="compNode" presStyleCnt="0"/>
      <dgm:spPr/>
    </dgm:pt>
    <dgm:pt modelId="{23878D11-99A9-4BC0-9F3D-E9225DE58A49}" type="pres">
      <dgm:prSet presAssocID="{F61756B9-B54A-4BBC-B64F-1A4D7C1C517F}" presName="bgRect" presStyleLbl="bgShp" presStyleIdx="1" presStyleCnt="4"/>
      <dgm:spPr/>
    </dgm:pt>
    <dgm:pt modelId="{795CD0DF-2482-4822-B72A-F6D0FFC947ED}" type="pres">
      <dgm:prSet presAssocID="{F61756B9-B54A-4BBC-B64F-1A4D7C1C517F}" presName="iconRect" presStyleLbl="node1" presStyleIdx="1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7EAC8CDD-FD2C-4AC2-9D43-9C6BE7AD7BF9}" type="pres">
      <dgm:prSet presAssocID="{F61756B9-B54A-4BBC-B64F-1A4D7C1C517F}" presName="spaceRect" presStyleCnt="0"/>
      <dgm:spPr/>
    </dgm:pt>
    <dgm:pt modelId="{8426F1BB-9E1F-40E5-947A-C85EFD344734}" type="pres">
      <dgm:prSet presAssocID="{F61756B9-B54A-4BBC-B64F-1A4D7C1C517F}" presName="parTx" presStyleLbl="revTx" presStyleIdx="1" presStyleCnt="4">
        <dgm:presLayoutVars>
          <dgm:chMax val="0"/>
          <dgm:chPref val="0"/>
        </dgm:presLayoutVars>
      </dgm:prSet>
      <dgm:spPr/>
    </dgm:pt>
    <dgm:pt modelId="{D3102564-9D8D-4567-A00D-1DE1612D1023}" type="pres">
      <dgm:prSet presAssocID="{8B91D12F-C8BA-4D92-A581-E2A74706F5C9}" presName="sibTrans" presStyleCnt="0"/>
      <dgm:spPr/>
    </dgm:pt>
    <dgm:pt modelId="{C2B4CF34-D954-4123-8F78-7CFAEFE69676}" type="pres">
      <dgm:prSet presAssocID="{34663217-CC8B-48E7-AF7B-DA7CE63FC10D}" presName="compNode" presStyleCnt="0"/>
      <dgm:spPr/>
    </dgm:pt>
    <dgm:pt modelId="{9808DB90-F989-4E4B-985F-D9A9F2AD8853}" type="pres">
      <dgm:prSet presAssocID="{34663217-CC8B-48E7-AF7B-DA7CE63FC10D}" presName="bgRect" presStyleLbl="bgShp" presStyleIdx="2" presStyleCnt="4"/>
      <dgm:spPr/>
    </dgm:pt>
    <dgm:pt modelId="{8ED06FD1-8CE4-4A03-A61B-231D67A70353}" type="pres">
      <dgm:prSet presAssocID="{34663217-CC8B-48E7-AF7B-DA7CE63FC10D}" presName="iconRect" presStyleLbl="node1" presStyleIdx="2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CC7F8F3E-E820-4E0D-A339-6C1F2834FF08}" type="pres">
      <dgm:prSet presAssocID="{34663217-CC8B-48E7-AF7B-DA7CE63FC10D}" presName="spaceRect" presStyleCnt="0"/>
      <dgm:spPr/>
    </dgm:pt>
    <dgm:pt modelId="{274E3E0E-42CB-4F53-9955-DF537E5C69F2}" type="pres">
      <dgm:prSet presAssocID="{34663217-CC8B-48E7-AF7B-DA7CE63FC10D}" presName="parTx" presStyleLbl="revTx" presStyleIdx="2" presStyleCnt="4">
        <dgm:presLayoutVars>
          <dgm:chMax val="0"/>
          <dgm:chPref val="0"/>
        </dgm:presLayoutVars>
      </dgm:prSet>
      <dgm:spPr/>
    </dgm:pt>
    <dgm:pt modelId="{6D3A4B96-8A38-45BD-AD87-C7B693F2F0B3}" type="pres">
      <dgm:prSet presAssocID="{F4191983-F4F0-4EF3-B8DB-FD1EACB11DA2}" presName="sibTrans" presStyleCnt="0"/>
      <dgm:spPr/>
    </dgm:pt>
    <dgm:pt modelId="{B42C894C-7F5E-45D2-B658-180C22B117A3}" type="pres">
      <dgm:prSet presAssocID="{D5263CAA-6051-4BCC-8A44-36BED503E121}" presName="compNode" presStyleCnt="0"/>
      <dgm:spPr/>
    </dgm:pt>
    <dgm:pt modelId="{22E4C5B5-34D0-4FAA-901C-6E03EF457476}" type="pres">
      <dgm:prSet presAssocID="{D5263CAA-6051-4BCC-8A44-36BED503E121}" presName="bgRect" presStyleLbl="bgShp" presStyleIdx="3" presStyleCnt="4"/>
      <dgm:spPr/>
    </dgm:pt>
    <dgm:pt modelId="{7650B6E9-340B-4BC6-9C27-6EDB029AABE9}" type="pres">
      <dgm:prSet presAssocID="{D5263CAA-6051-4BCC-8A44-36BED503E121}" presName="iconRect" presStyleLbl="node1" presStyleIdx="3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oom In"/>
        </a:ext>
      </dgm:extLst>
    </dgm:pt>
    <dgm:pt modelId="{3D706372-CA9F-470E-B32F-D5D37B45FC8E}" type="pres">
      <dgm:prSet presAssocID="{D5263CAA-6051-4BCC-8A44-36BED503E121}" presName="spaceRect" presStyleCnt="0"/>
      <dgm:spPr/>
    </dgm:pt>
    <dgm:pt modelId="{E381B02D-93A6-4856-ABD9-25A74576D6FA}" type="pres">
      <dgm:prSet presAssocID="{D5263CAA-6051-4BCC-8A44-36BED503E12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53D0D0A-1E69-466C-A2F2-65390E3323CE}" type="presOf" srcId="{D5263CAA-6051-4BCC-8A44-36BED503E121}" destId="{E381B02D-93A6-4856-ABD9-25A74576D6FA}" srcOrd="0" destOrd="0" presId="urn:microsoft.com/office/officeart/2018/2/layout/IconVerticalSolidList"/>
    <dgm:cxn modelId="{4F725514-CCD6-40CD-ACB1-D82A3895612C}" type="presOf" srcId="{34663217-CC8B-48E7-AF7B-DA7CE63FC10D}" destId="{274E3E0E-42CB-4F53-9955-DF537E5C69F2}" srcOrd="0" destOrd="0" presId="urn:microsoft.com/office/officeart/2018/2/layout/IconVerticalSolidList"/>
    <dgm:cxn modelId="{CF75CA20-D198-436A-B0B6-D9636DD52327}" type="presOf" srcId="{25E0704E-699A-4D8A-9867-14F476C93BB9}" destId="{141B16CA-52A0-4401-BCF8-69ECF2FCCBF7}" srcOrd="0" destOrd="0" presId="urn:microsoft.com/office/officeart/2018/2/layout/IconVerticalSolidList"/>
    <dgm:cxn modelId="{4DD0F485-DA69-49E6-92EE-703C61E83E70}" srcId="{25E0704E-699A-4D8A-9867-14F476C93BB9}" destId="{F61756B9-B54A-4BBC-B64F-1A4D7C1C517F}" srcOrd="1" destOrd="0" parTransId="{64CDDCCC-159A-48C3-BE73-0BA984809924}" sibTransId="{8B91D12F-C8BA-4D92-A581-E2A74706F5C9}"/>
    <dgm:cxn modelId="{5DFAE99D-27E4-4C83-B040-6959D98594A4}" type="presOf" srcId="{E01CC1DC-2700-478E-8EE3-FDA6C8D368B0}" destId="{264E9712-8B73-4117-9087-36F5509D2591}" srcOrd="0" destOrd="0" presId="urn:microsoft.com/office/officeart/2018/2/layout/IconVerticalSolidList"/>
    <dgm:cxn modelId="{770BC4C4-F81D-4CE1-9797-5AB6330AE349}" srcId="{25E0704E-699A-4D8A-9867-14F476C93BB9}" destId="{E01CC1DC-2700-478E-8EE3-FDA6C8D368B0}" srcOrd="0" destOrd="0" parTransId="{CE773ACE-DF03-4C22-B1A2-793567A82529}" sibTransId="{9805DA1C-E16C-4270-9553-866F93DAB89F}"/>
    <dgm:cxn modelId="{CD8078D3-706A-47E3-9FA4-BCFCD25BF1E3}" type="presOf" srcId="{F61756B9-B54A-4BBC-B64F-1A4D7C1C517F}" destId="{8426F1BB-9E1F-40E5-947A-C85EFD344734}" srcOrd="0" destOrd="0" presId="urn:microsoft.com/office/officeart/2018/2/layout/IconVerticalSolidList"/>
    <dgm:cxn modelId="{7758EFE4-7467-483F-9A47-8DC4929EACE1}" srcId="{25E0704E-699A-4D8A-9867-14F476C93BB9}" destId="{D5263CAA-6051-4BCC-8A44-36BED503E121}" srcOrd="3" destOrd="0" parTransId="{9B6A515A-B61A-4E0E-8C39-66023A543ACD}" sibTransId="{0499CFDF-86EB-457B-B16F-C3BC8F419362}"/>
    <dgm:cxn modelId="{F651E9ED-7677-497D-8065-B3A25C76BD59}" srcId="{25E0704E-699A-4D8A-9867-14F476C93BB9}" destId="{34663217-CC8B-48E7-AF7B-DA7CE63FC10D}" srcOrd="2" destOrd="0" parTransId="{2EEA6C97-3DC0-4B73-B0ED-F94AFEEECCBC}" sibTransId="{F4191983-F4F0-4EF3-B8DB-FD1EACB11DA2}"/>
    <dgm:cxn modelId="{786C099F-ACAC-4752-AE3B-A6FF4469B656}" type="presParOf" srcId="{141B16CA-52A0-4401-BCF8-69ECF2FCCBF7}" destId="{04DB3BE6-B625-4682-A3C3-3E9DF328EDE7}" srcOrd="0" destOrd="0" presId="urn:microsoft.com/office/officeart/2018/2/layout/IconVerticalSolidList"/>
    <dgm:cxn modelId="{B7C644C6-C169-446F-8450-83AAD7054815}" type="presParOf" srcId="{04DB3BE6-B625-4682-A3C3-3E9DF328EDE7}" destId="{CEE327B0-9E8A-439A-94F6-5B4D538E3534}" srcOrd="0" destOrd="0" presId="urn:microsoft.com/office/officeart/2018/2/layout/IconVerticalSolidList"/>
    <dgm:cxn modelId="{30BB7192-D71F-4D00-8E6A-6ED66AF84C09}" type="presParOf" srcId="{04DB3BE6-B625-4682-A3C3-3E9DF328EDE7}" destId="{0C19100E-00E1-4E34-BD3B-C3BC2E240E19}" srcOrd="1" destOrd="0" presId="urn:microsoft.com/office/officeart/2018/2/layout/IconVerticalSolidList"/>
    <dgm:cxn modelId="{385D1FA8-DD4F-450F-A8F6-17C1A9218683}" type="presParOf" srcId="{04DB3BE6-B625-4682-A3C3-3E9DF328EDE7}" destId="{FE66C275-9979-4BCA-BF13-779615C03C1F}" srcOrd="2" destOrd="0" presId="urn:microsoft.com/office/officeart/2018/2/layout/IconVerticalSolidList"/>
    <dgm:cxn modelId="{7DA5ECAB-BF78-4C0F-924F-FE605005BD88}" type="presParOf" srcId="{04DB3BE6-B625-4682-A3C3-3E9DF328EDE7}" destId="{264E9712-8B73-4117-9087-36F5509D2591}" srcOrd="3" destOrd="0" presId="urn:microsoft.com/office/officeart/2018/2/layout/IconVerticalSolidList"/>
    <dgm:cxn modelId="{122F8739-11BE-4DAE-9FFF-7C2CDC130D6B}" type="presParOf" srcId="{141B16CA-52A0-4401-BCF8-69ECF2FCCBF7}" destId="{1DCA7A77-9843-4A21-8561-7473FA1043E3}" srcOrd="1" destOrd="0" presId="urn:microsoft.com/office/officeart/2018/2/layout/IconVerticalSolidList"/>
    <dgm:cxn modelId="{237690B2-69F2-409E-9140-423F8A2FECE1}" type="presParOf" srcId="{141B16CA-52A0-4401-BCF8-69ECF2FCCBF7}" destId="{DD0CB0B7-8913-4BF1-A895-F727C506A7D3}" srcOrd="2" destOrd="0" presId="urn:microsoft.com/office/officeart/2018/2/layout/IconVerticalSolidList"/>
    <dgm:cxn modelId="{B95521F7-67BA-48B4-AC3C-6B16405506A7}" type="presParOf" srcId="{DD0CB0B7-8913-4BF1-A895-F727C506A7D3}" destId="{23878D11-99A9-4BC0-9F3D-E9225DE58A49}" srcOrd="0" destOrd="0" presId="urn:microsoft.com/office/officeart/2018/2/layout/IconVerticalSolidList"/>
    <dgm:cxn modelId="{3F6E8F46-FE2C-4B9E-BE45-CDD254DFA20A}" type="presParOf" srcId="{DD0CB0B7-8913-4BF1-A895-F727C506A7D3}" destId="{795CD0DF-2482-4822-B72A-F6D0FFC947ED}" srcOrd="1" destOrd="0" presId="urn:microsoft.com/office/officeart/2018/2/layout/IconVerticalSolidList"/>
    <dgm:cxn modelId="{A87E7981-82D5-4790-9049-C951F637D32A}" type="presParOf" srcId="{DD0CB0B7-8913-4BF1-A895-F727C506A7D3}" destId="{7EAC8CDD-FD2C-4AC2-9D43-9C6BE7AD7BF9}" srcOrd="2" destOrd="0" presId="urn:microsoft.com/office/officeart/2018/2/layout/IconVerticalSolidList"/>
    <dgm:cxn modelId="{3A35FD88-909E-4C1D-956F-2458FD2E5964}" type="presParOf" srcId="{DD0CB0B7-8913-4BF1-A895-F727C506A7D3}" destId="{8426F1BB-9E1F-40E5-947A-C85EFD344734}" srcOrd="3" destOrd="0" presId="urn:microsoft.com/office/officeart/2018/2/layout/IconVerticalSolidList"/>
    <dgm:cxn modelId="{13E314B2-DB3D-43F0-A958-0604563415A3}" type="presParOf" srcId="{141B16CA-52A0-4401-BCF8-69ECF2FCCBF7}" destId="{D3102564-9D8D-4567-A00D-1DE1612D1023}" srcOrd="3" destOrd="0" presId="urn:microsoft.com/office/officeart/2018/2/layout/IconVerticalSolidList"/>
    <dgm:cxn modelId="{EF6BF351-2ABA-4A68-B387-55728030154F}" type="presParOf" srcId="{141B16CA-52A0-4401-BCF8-69ECF2FCCBF7}" destId="{C2B4CF34-D954-4123-8F78-7CFAEFE69676}" srcOrd="4" destOrd="0" presId="urn:microsoft.com/office/officeart/2018/2/layout/IconVerticalSolidList"/>
    <dgm:cxn modelId="{DA71E007-8DE7-4006-BC0B-9C2B4F8E9F21}" type="presParOf" srcId="{C2B4CF34-D954-4123-8F78-7CFAEFE69676}" destId="{9808DB90-F989-4E4B-985F-D9A9F2AD8853}" srcOrd="0" destOrd="0" presId="urn:microsoft.com/office/officeart/2018/2/layout/IconVerticalSolidList"/>
    <dgm:cxn modelId="{64A98798-E62A-4E6E-844A-7E6BBA768D5D}" type="presParOf" srcId="{C2B4CF34-D954-4123-8F78-7CFAEFE69676}" destId="{8ED06FD1-8CE4-4A03-A61B-231D67A70353}" srcOrd="1" destOrd="0" presId="urn:microsoft.com/office/officeart/2018/2/layout/IconVerticalSolidList"/>
    <dgm:cxn modelId="{466AADDD-C47B-4523-8EC6-CCF8EFE55081}" type="presParOf" srcId="{C2B4CF34-D954-4123-8F78-7CFAEFE69676}" destId="{CC7F8F3E-E820-4E0D-A339-6C1F2834FF08}" srcOrd="2" destOrd="0" presId="urn:microsoft.com/office/officeart/2018/2/layout/IconVerticalSolidList"/>
    <dgm:cxn modelId="{B5F25741-F0BF-4EBD-B656-F671147E1782}" type="presParOf" srcId="{C2B4CF34-D954-4123-8F78-7CFAEFE69676}" destId="{274E3E0E-42CB-4F53-9955-DF537E5C69F2}" srcOrd="3" destOrd="0" presId="urn:microsoft.com/office/officeart/2018/2/layout/IconVerticalSolidList"/>
    <dgm:cxn modelId="{FF779B58-388D-4B64-B6C8-C52BE4E6421A}" type="presParOf" srcId="{141B16CA-52A0-4401-BCF8-69ECF2FCCBF7}" destId="{6D3A4B96-8A38-45BD-AD87-C7B693F2F0B3}" srcOrd="5" destOrd="0" presId="urn:microsoft.com/office/officeart/2018/2/layout/IconVerticalSolidList"/>
    <dgm:cxn modelId="{558C2375-8E06-4E41-9240-C283BA7E4081}" type="presParOf" srcId="{141B16CA-52A0-4401-BCF8-69ECF2FCCBF7}" destId="{B42C894C-7F5E-45D2-B658-180C22B117A3}" srcOrd="6" destOrd="0" presId="urn:microsoft.com/office/officeart/2018/2/layout/IconVerticalSolidList"/>
    <dgm:cxn modelId="{B5AE9EAC-8CA2-4F68-AC76-B0864CFAE319}" type="presParOf" srcId="{B42C894C-7F5E-45D2-B658-180C22B117A3}" destId="{22E4C5B5-34D0-4FAA-901C-6E03EF457476}" srcOrd="0" destOrd="0" presId="urn:microsoft.com/office/officeart/2018/2/layout/IconVerticalSolidList"/>
    <dgm:cxn modelId="{7324E9C0-C518-4032-AE0B-80F83BFEA7DD}" type="presParOf" srcId="{B42C894C-7F5E-45D2-B658-180C22B117A3}" destId="{7650B6E9-340B-4BC6-9C27-6EDB029AABE9}" srcOrd="1" destOrd="0" presId="urn:microsoft.com/office/officeart/2018/2/layout/IconVerticalSolidList"/>
    <dgm:cxn modelId="{58F43B37-6635-465C-8C56-8114F0F0544D}" type="presParOf" srcId="{B42C894C-7F5E-45D2-B658-180C22B117A3}" destId="{3D706372-CA9F-470E-B32F-D5D37B45FC8E}" srcOrd="2" destOrd="0" presId="urn:microsoft.com/office/officeart/2018/2/layout/IconVerticalSolidList"/>
    <dgm:cxn modelId="{85B95669-6927-4EA8-B2A1-998BD95F30EB}" type="presParOf" srcId="{B42C894C-7F5E-45D2-B658-180C22B117A3}" destId="{E381B02D-93A6-4856-ABD9-25A74576D6F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94BC4-B03D-4F7F-8B8E-AC5BCCF4BCA1}">
      <dsp:nvSpPr>
        <dsp:cNvPr id="0" name=""/>
        <dsp:cNvSpPr/>
      </dsp:nvSpPr>
      <dsp:spPr>
        <a:xfrm>
          <a:off x="0" y="2347"/>
          <a:ext cx="6248400" cy="11898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6939E0-9304-4289-A3EF-5AC4698A6C05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20944-7550-40FB-B3F7-80F868BB3AF3}">
      <dsp:nvSpPr>
        <dsp:cNvPr id="0" name=""/>
        <dsp:cNvSpPr/>
      </dsp:nvSpPr>
      <dsp:spPr>
        <a:xfrm>
          <a:off x="1374223" y="2347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We do not proofread or edit students’ papers. </a:t>
          </a:r>
          <a:endParaRPr lang="en-US" sz="1600" kern="1200"/>
        </a:p>
      </dsp:txBody>
      <dsp:txXfrm>
        <a:off x="1374223" y="2347"/>
        <a:ext cx="4874176" cy="1189803"/>
      </dsp:txXfrm>
    </dsp:sp>
    <dsp:sp modelId="{D6837F8B-8E10-404A-B928-7B8E49213334}">
      <dsp:nvSpPr>
        <dsp:cNvPr id="0" name=""/>
        <dsp:cNvSpPr/>
      </dsp:nvSpPr>
      <dsp:spPr>
        <a:xfrm>
          <a:off x="0" y="1489602"/>
          <a:ext cx="6248400" cy="11898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1E3E6-4471-42DF-A6EF-3AF2BFA045E1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B2000-C401-4830-95DD-8272E31C7ECF}">
      <dsp:nvSpPr>
        <dsp:cNvPr id="0" name=""/>
        <dsp:cNvSpPr/>
      </dsp:nvSpPr>
      <dsp:spPr>
        <a:xfrm>
          <a:off x="1374223" y="1489602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Instead, we will work with you to help you learn about writing, discover areas in which your writing can improve, and learn about how to resolve issues in your writing.</a:t>
          </a:r>
          <a:endParaRPr lang="en-US" sz="1600" kern="1200"/>
        </a:p>
      </dsp:txBody>
      <dsp:txXfrm>
        <a:off x="1374223" y="1489602"/>
        <a:ext cx="4874176" cy="1189803"/>
      </dsp:txXfrm>
    </dsp:sp>
    <dsp:sp modelId="{0C971316-DE54-4996-AD2B-853F161A0D64}">
      <dsp:nvSpPr>
        <dsp:cNvPr id="0" name=""/>
        <dsp:cNvSpPr/>
      </dsp:nvSpPr>
      <dsp:spPr>
        <a:xfrm>
          <a:off x="0" y="2976856"/>
          <a:ext cx="6248400" cy="11898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5E803C-5265-44FD-97F0-D54A14957249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83FAF-E6EE-4EE3-8D67-546FA70ECB17}">
      <dsp:nvSpPr>
        <dsp:cNvPr id="0" name=""/>
        <dsp:cNvSpPr/>
      </dsp:nvSpPr>
      <dsp:spPr>
        <a:xfrm>
          <a:off x="1374223" y="2976856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We do not promise a good grade. </a:t>
          </a:r>
          <a:endParaRPr lang="en-US" sz="1600" kern="1200"/>
        </a:p>
      </dsp:txBody>
      <dsp:txXfrm>
        <a:off x="1374223" y="2976856"/>
        <a:ext cx="4874176" cy="1189803"/>
      </dsp:txXfrm>
    </dsp:sp>
    <dsp:sp modelId="{07407D81-E46B-4BF7-88FE-430E9DCFA666}">
      <dsp:nvSpPr>
        <dsp:cNvPr id="0" name=""/>
        <dsp:cNvSpPr/>
      </dsp:nvSpPr>
      <dsp:spPr>
        <a:xfrm>
          <a:off x="0" y="4464111"/>
          <a:ext cx="6248400" cy="11898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244211-3182-4250-ABAA-AE83801749CF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A586D3-61DA-41A6-8E9E-4D6E990BD91A}">
      <dsp:nvSpPr>
        <dsp:cNvPr id="0" name=""/>
        <dsp:cNvSpPr/>
      </dsp:nvSpPr>
      <dsp:spPr>
        <a:xfrm>
          <a:off x="1374223" y="4464111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/>
            <a:t>We are not the graders of your papers.</a:t>
          </a:r>
          <a:endParaRPr lang="en-US" sz="1600" kern="1200"/>
        </a:p>
      </dsp:txBody>
      <dsp:txXfrm>
        <a:off x="1374223" y="4464111"/>
        <a:ext cx="4874176" cy="1189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327B0-9E8A-439A-94F6-5B4D538E3534}">
      <dsp:nvSpPr>
        <dsp:cNvPr id="0" name=""/>
        <dsp:cNvSpPr/>
      </dsp:nvSpPr>
      <dsp:spPr>
        <a:xfrm>
          <a:off x="0" y="2347"/>
          <a:ext cx="6248400" cy="11898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9100E-00E1-4E34-BD3B-C3BC2E240E19}">
      <dsp:nvSpPr>
        <dsp:cNvPr id="0" name=""/>
        <dsp:cNvSpPr/>
      </dsp:nvSpPr>
      <dsp:spPr>
        <a:xfrm>
          <a:off x="359915" y="270053"/>
          <a:ext cx="654392" cy="654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E9712-8B73-4117-9087-36F5509D2591}">
      <dsp:nvSpPr>
        <dsp:cNvPr id="0" name=""/>
        <dsp:cNvSpPr/>
      </dsp:nvSpPr>
      <dsp:spPr>
        <a:xfrm>
          <a:off x="1374223" y="2347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The Writing Centre is offering in person and  </a:t>
          </a:r>
          <a:r>
            <a:rPr lang="en-CA" sz="1500" u="sng" kern="1200" dirty="0">
              <a:hlinkClick xmlns:r="http://schemas.openxmlformats.org/officeDocument/2006/relationships" r:id="rId3"/>
            </a:rPr>
            <a:t>Online Writing Tutoring</a:t>
          </a:r>
          <a:r>
            <a:rPr lang="en-CA" sz="1500" kern="1200" dirty="0"/>
            <a:t> through Zoom video-conference consultations. </a:t>
          </a:r>
          <a:endParaRPr lang="en-US" sz="1500" kern="1200" dirty="0"/>
        </a:p>
      </dsp:txBody>
      <dsp:txXfrm>
        <a:off x="1374223" y="2347"/>
        <a:ext cx="4874176" cy="1189803"/>
      </dsp:txXfrm>
    </dsp:sp>
    <dsp:sp modelId="{23878D11-99A9-4BC0-9F3D-E9225DE58A49}">
      <dsp:nvSpPr>
        <dsp:cNvPr id="0" name=""/>
        <dsp:cNvSpPr/>
      </dsp:nvSpPr>
      <dsp:spPr>
        <a:xfrm>
          <a:off x="0" y="1489602"/>
          <a:ext cx="6248400" cy="118980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CD0DF-2482-4822-B72A-F6D0FFC947ED}">
      <dsp:nvSpPr>
        <dsp:cNvPr id="0" name=""/>
        <dsp:cNvSpPr/>
      </dsp:nvSpPr>
      <dsp:spPr>
        <a:xfrm>
          <a:off x="359915" y="1757308"/>
          <a:ext cx="654392" cy="654392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26F1BB-9E1F-40E5-947A-C85EFD344734}">
      <dsp:nvSpPr>
        <dsp:cNvPr id="0" name=""/>
        <dsp:cNvSpPr/>
      </dsp:nvSpPr>
      <dsp:spPr>
        <a:xfrm>
          <a:off x="1374223" y="1489602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In Person: Monday, Tuesday, Thursday, and Friday 9:00 am to 5:00 pm</a:t>
          </a:r>
          <a:endParaRPr lang="en-US" sz="1500" kern="1200" dirty="0"/>
        </a:p>
      </dsp:txBody>
      <dsp:txXfrm>
        <a:off x="1374223" y="1489602"/>
        <a:ext cx="4874176" cy="1189803"/>
      </dsp:txXfrm>
    </dsp:sp>
    <dsp:sp modelId="{9808DB90-F989-4E4B-985F-D9A9F2AD8853}">
      <dsp:nvSpPr>
        <dsp:cNvPr id="0" name=""/>
        <dsp:cNvSpPr/>
      </dsp:nvSpPr>
      <dsp:spPr>
        <a:xfrm>
          <a:off x="0" y="2976856"/>
          <a:ext cx="6248400" cy="11898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D06FD1-8CE4-4A03-A61B-231D67A70353}">
      <dsp:nvSpPr>
        <dsp:cNvPr id="0" name=""/>
        <dsp:cNvSpPr/>
      </dsp:nvSpPr>
      <dsp:spPr>
        <a:xfrm>
          <a:off x="359915" y="3244562"/>
          <a:ext cx="654392" cy="654392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E3E0E-42CB-4F53-9955-DF537E5C69F2}">
      <dsp:nvSpPr>
        <dsp:cNvPr id="0" name=""/>
        <dsp:cNvSpPr/>
      </dsp:nvSpPr>
      <dsp:spPr>
        <a:xfrm>
          <a:off x="1374223" y="2976856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Online: anytime</a:t>
          </a:r>
          <a:endParaRPr lang="en-US" sz="1500" kern="1200" dirty="0"/>
        </a:p>
      </dsp:txBody>
      <dsp:txXfrm>
        <a:off x="1374223" y="2976856"/>
        <a:ext cx="4874176" cy="1189803"/>
      </dsp:txXfrm>
    </dsp:sp>
    <dsp:sp modelId="{22E4C5B5-34D0-4FAA-901C-6E03EF457476}">
      <dsp:nvSpPr>
        <dsp:cNvPr id="0" name=""/>
        <dsp:cNvSpPr/>
      </dsp:nvSpPr>
      <dsp:spPr>
        <a:xfrm>
          <a:off x="0" y="4464111"/>
          <a:ext cx="6248400" cy="11898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0B6E9-340B-4BC6-9C27-6EDB029AABE9}">
      <dsp:nvSpPr>
        <dsp:cNvPr id="0" name=""/>
        <dsp:cNvSpPr/>
      </dsp:nvSpPr>
      <dsp:spPr>
        <a:xfrm>
          <a:off x="359915" y="4731817"/>
          <a:ext cx="654392" cy="654392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1B02D-93A6-4856-ABD9-25A74576D6FA}">
      <dsp:nvSpPr>
        <dsp:cNvPr id="0" name=""/>
        <dsp:cNvSpPr/>
      </dsp:nvSpPr>
      <dsp:spPr>
        <a:xfrm>
          <a:off x="1374223" y="4464111"/>
          <a:ext cx="4874176" cy="1189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921" tIns="125921" rIns="125921" bIns="125921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b="1" kern="1200"/>
            <a:t>Please note</a:t>
          </a:r>
          <a:r>
            <a:rPr lang="en-CA" sz="1500" kern="1200"/>
            <a:t>: It may take up to 72 hours until a confirmation of a Zoom appointment time is sent. Please have the Zoom application installed on your computing device (it can be installed on Windows, all Apple devices, and Linux).</a:t>
          </a:r>
          <a:endParaRPr lang="en-US" sz="1500" kern="1200"/>
        </a:p>
      </dsp:txBody>
      <dsp:txXfrm>
        <a:off x="1374223" y="4464111"/>
        <a:ext cx="4874176" cy="1189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AC5D-1732-FA45-85D2-DD58E7304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22FF9-A43A-EF49-B085-7D94E77652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01D04-7AED-A944-AE24-E85F855A2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D607-BC79-924C-A4CE-3ED8560B6460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45FD7-C777-1C43-9979-27C11E076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1E38D-07E6-F14F-BD9D-4ED2878A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0FBD-A691-774E-99F4-778032AC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0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D260-1C1D-A848-A351-82FAD7DCC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72362-A533-8D42-9372-A4BB603C0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3BF62-9679-864E-A7FC-7FDA08184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D607-BC79-924C-A4CE-3ED8560B6460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A045D-FE9F-B547-82F4-2F3E6BFB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9ACD7-E1F4-5449-9C2B-D40B9891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0FBD-A691-774E-99F4-778032AC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8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A279AF-3EB4-6F45-970F-C2A6F50E9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1887AF-B1C9-CA41-B7D1-AD79B336F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C70A8-C04C-A34A-A928-AB45AC06E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D607-BC79-924C-A4CE-3ED8560B6460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0ED1C-2239-C74D-81C0-BCDE960A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1A341-0EFF-0141-9421-1F1019B0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0FBD-A691-774E-99F4-778032AC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5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1095E-3046-AE4E-941C-AC885D13E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8093-7E39-EA42-BF7C-0126801B9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407BD-4F4D-5842-9318-4BBBD44D5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D607-BC79-924C-A4CE-3ED8560B6460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2A6D0-5BAD-BB49-B0BB-735AD00B9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DD31-BD71-344E-BF8E-ADF8E2698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0FBD-A691-774E-99F4-778032AC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3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B25EF-C172-974D-877C-3A67BBF87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3F374-3707-5349-8DC8-36B8A0B23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17697-FD33-1D46-9782-3BA62470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D607-BC79-924C-A4CE-3ED8560B6460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D6DD2-AF6C-0A46-B86D-CA645967A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B910E-7ABA-3F45-BB95-5CC80AEA3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0FBD-A691-774E-99F4-778032AC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9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B657A-2E27-004F-B77E-7AB5E3CA4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B7A2B-D6D0-DA42-8EF7-344D7F20E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B17FC-454D-8846-AFD8-D8E153A50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AD05F-0AB1-E745-A791-DBDA0DEFD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D607-BC79-924C-A4CE-3ED8560B6460}" type="datetimeFigureOut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0DA35-89C2-274A-9612-216288349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3ADC6-3632-5647-8722-70FEC1665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0FBD-A691-774E-99F4-778032AC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9928-98D3-F248-9AAA-D7FDCFE2C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C5DA1-F12C-DC44-9038-AE8DD5771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D7F6F4-9F9A-814B-BDAE-C72E5266F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60AB37-20B9-444A-B57D-45E46FB4B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B8223-86D2-BE4D-AA04-EEDDB64C8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B080EE-EE96-DD4E-9AF9-B60A9CA0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D607-BC79-924C-A4CE-3ED8560B6460}" type="datetimeFigureOut">
              <a:rPr lang="en-US" smtClean="0"/>
              <a:t>3/6/24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14D088-6692-794E-A669-24350F30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5C7863-5AAE-2349-ACC7-3040CA21F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0FBD-A691-774E-99F4-778032AC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8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0C028-2804-D241-8199-23A14A0D6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D4468E-C321-B543-8000-831AF3272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D607-BC79-924C-A4CE-3ED8560B6460}" type="datetimeFigureOut">
              <a:rPr lang="en-US" smtClean="0"/>
              <a:t>3/6/24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AF3B63-4854-E245-809E-504B250A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FF86E1-B768-824C-95E3-226F2B5D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0FBD-A691-774E-99F4-778032AC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1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B7C615-4BF4-DF4F-839F-50662263F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D607-BC79-924C-A4CE-3ED8560B6460}" type="datetimeFigureOut">
              <a:rPr lang="en-US" smtClean="0"/>
              <a:t>3/6/24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4CBB5C-71F4-BF4C-9B76-754141A00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F11FE8-783F-D44E-83C6-E47FBE07C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0FBD-A691-774E-99F4-778032AC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8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21ED-61A9-7F41-A92C-EB5C00AC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04347-87EF-3149-AAAF-5140FB063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E2233-CAB3-0440-9A58-CFC7955E7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0730D-6CAC-FF47-99D6-97F3A3FFE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D607-BC79-924C-A4CE-3ED8560B6460}" type="datetimeFigureOut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74C44-9F8A-1649-B3D3-891CF2AAF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AC9E1-DCCD-5E42-B28C-F7DBDA22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0FBD-A691-774E-99F4-778032AC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7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5C805-E392-E34C-A705-F34F002E4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BC4559-B0EB-A348-8680-83E101E6D5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EF76A-C46A-EF41-8EB8-2E58E44B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C8B88-83C4-8844-952A-D5A1730FC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D607-BC79-924C-A4CE-3ED8560B6460}" type="datetimeFigureOut">
              <a:rPr lang="en-US" smtClean="0"/>
              <a:t>3/6/24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FE770-CA76-9A47-89FF-FBCEE79FE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6C49B-D5D2-E64E-BD4C-ED37A52B6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0FBD-A691-774E-99F4-778032AC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169C6B-6E6A-104A-83ED-7908595EE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28BD0-8342-1B4D-BA2C-32A975C9D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7DBDE-B3BF-184F-9BF8-03C45B3E77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7D607-BC79-924C-A4CE-3ED8560B6460}" type="datetimeFigureOut">
              <a:rPr lang="en-US" smtClean="0"/>
              <a:t>3/6/24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6C5A-6214-2A4A-A991-106C0C0A89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44903-EAFF-3B4B-8ACA-158EEFB70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10FBD-A691-774E-99F4-778032AC3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8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uwinnipeg.ca/writing-centre/make-an-appointmen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winnipeg.ca/writing-centre/make-an-appointmen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ook, indoor, sitting, shelf&#10;&#10;Description automatically generated">
            <a:extLst>
              <a:ext uri="{FF2B5EF4-FFF2-40B4-BE49-F238E27FC236}">
                <a16:creationId xmlns:a16="http://schemas.microsoft.com/office/drawing/2014/main" id="{768DBDE5-9229-5144-B507-1DFEE5AD43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68" r="9091" b="16676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A33B2A-91F8-434A-9AF5-F54B5EFD9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/>
              <a:t>Writing Centre 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A4F36-F5CF-F64D-84C6-DDE1A7614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at The University of Winnipeg</a:t>
            </a:r>
          </a:p>
        </p:txBody>
      </p:sp>
    </p:spTree>
    <p:extLst>
      <p:ext uri="{BB962C8B-B14F-4D97-AF65-F5344CB8AC3E}">
        <p14:creationId xmlns:p14="http://schemas.microsoft.com/office/powerpoint/2010/main" val="2193962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6D7F-E565-E349-83C2-626FB1850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934" y="184099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What we do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605861-1C07-4C44-8531-72033FCBB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2370" y="1800726"/>
            <a:ext cx="6586489" cy="3785419"/>
          </a:xfrm>
        </p:spPr>
        <p:txBody>
          <a:bodyPr>
            <a:noAutofit/>
          </a:bodyPr>
          <a:lstStyle/>
          <a:p>
            <a:pPr fontAlgn="base"/>
            <a:r>
              <a:rPr lang="en-CA" sz="2400" dirty="0"/>
              <a:t>The goals of the Writing Centre are: </a:t>
            </a:r>
          </a:p>
          <a:p>
            <a:pPr fontAlgn="base"/>
            <a:r>
              <a:rPr lang="en-CA" sz="2400" dirty="0"/>
              <a:t>facilitate the processes that leads you to being a better writer, </a:t>
            </a:r>
          </a:p>
          <a:p>
            <a:pPr fontAlgn="base"/>
            <a:r>
              <a:rPr lang="en-CA" sz="2400" dirty="0"/>
              <a:t>help you to become better at identifying problem spots in your own writing, </a:t>
            </a:r>
          </a:p>
          <a:p>
            <a:pPr fontAlgn="base"/>
            <a:r>
              <a:rPr lang="en-CA" sz="2400" dirty="0"/>
              <a:t>create a customized session for you, focusing on writing concerns such as organization, argument development, supporting claims, specifics of working within an academic genre, audience awareness, and developing critical thinking,</a:t>
            </a:r>
          </a:p>
          <a:p>
            <a:pPr fontAlgn="base"/>
            <a:r>
              <a:rPr lang="en-CA" sz="2400" dirty="0"/>
              <a:t> help you become a better editor of your own work, and</a:t>
            </a:r>
          </a:p>
          <a:p>
            <a:pPr fontAlgn="base"/>
            <a:r>
              <a:rPr lang="en-CA" sz="2400" dirty="0"/>
              <a:t>help you gain confidence in your writing ability. </a:t>
            </a:r>
            <a:endParaRPr lang="en-US" sz="2400" dirty="0"/>
          </a:p>
        </p:txBody>
      </p:sp>
      <p:pic>
        <p:nvPicPr>
          <p:cNvPr id="12" name="Picture 4" descr="A close up of a keyboard&#10;&#10;Description automatically generated">
            <a:extLst>
              <a:ext uri="{FF2B5EF4-FFF2-40B4-BE49-F238E27FC236}">
                <a16:creationId xmlns:a16="http://schemas.microsoft.com/office/drawing/2014/main" id="{7D0E42AA-69B3-489A-A4E9-5832EDA0C7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882" r="-1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3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81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CFA2D8-B59D-B34A-A903-6AEB3006F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What we don’t do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2DA4E5-A6DF-4532-BBEA-64FD21F558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33599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317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1550CE-05F4-224D-AFED-45B82B2A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How to make an in person or online appointment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30946-1D24-0646-99D9-0BBA894DA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CA" sz="2000"/>
              <a:t>Book an Appointment</a:t>
            </a:r>
          </a:p>
          <a:p>
            <a:r>
              <a:rPr lang="en-CA" sz="2000">
                <a:hlinkClick r:id="rId2"/>
              </a:rPr>
              <a:t>https://www.uwinnipeg.ca/writing-centre/make-an-appointment.html</a:t>
            </a:r>
            <a:endParaRPr lang="en-CA" sz="2000"/>
          </a:p>
          <a:p>
            <a:endParaRPr lang="en-CA" sz="2000"/>
          </a:p>
          <a:p>
            <a:pPr marL="0" indent="0">
              <a:buNone/>
            </a:pPr>
            <a:br>
              <a:rPr lang="en-CA" sz="2200"/>
            </a:br>
            <a:endParaRPr lang="en-US" sz="2200" dirty="0"/>
          </a:p>
        </p:txBody>
      </p:sp>
      <p:pic>
        <p:nvPicPr>
          <p:cNvPr id="5" name="Picture 4" descr="A red text on a white background&#10;&#10;Description automatically generated">
            <a:extLst>
              <a:ext uri="{FF2B5EF4-FFF2-40B4-BE49-F238E27FC236}">
                <a16:creationId xmlns:a16="http://schemas.microsoft.com/office/drawing/2014/main" id="{0444EB9B-EEC6-9B1F-0A7E-9D69B52ABE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852863"/>
            <a:ext cx="32766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1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6C186-0B0F-3C47-96CC-FAAB61098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In person and Zoom video-conference consultations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05A976-DB37-46A8-94C9-16EFCC090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299385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581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3431D-9037-F349-AA4B-7A95C9FF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</a:t>
            </a:r>
            <a:r>
              <a:rPr lang="en-US"/>
              <a:t>Centre link: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2611A-231B-4346-BC58-202D110A5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https://www.uwinnipeg.ca/writing-centre/make-an-appointment.html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8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298</Words>
  <Application>Microsoft Macintosh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Writing Centre </vt:lpstr>
      <vt:lpstr>What we do</vt:lpstr>
      <vt:lpstr>What we don’t do</vt:lpstr>
      <vt:lpstr>How to make an in person or online appointment</vt:lpstr>
      <vt:lpstr>In person and Zoom video-conference consultations</vt:lpstr>
      <vt:lpstr>Writing Centre link: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Centre </dc:title>
  <dc:creator>Helen Friesen</dc:creator>
  <cp:lastModifiedBy>Helen Lepp Friesen</cp:lastModifiedBy>
  <cp:revision>11</cp:revision>
  <dcterms:created xsi:type="dcterms:W3CDTF">2020-08-10T13:58:47Z</dcterms:created>
  <dcterms:modified xsi:type="dcterms:W3CDTF">2024-03-07T01:39:08Z</dcterms:modified>
</cp:coreProperties>
</file>