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24"/>
  </p:notesMasterIdLst>
  <p:sldIdLst>
    <p:sldId id="256" r:id="rId2"/>
    <p:sldId id="281" r:id="rId3"/>
    <p:sldId id="279" r:id="rId4"/>
    <p:sldId id="280" r:id="rId5"/>
    <p:sldId id="288" r:id="rId6"/>
    <p:sldId id="282" r:id="rId7"/>
    <p:sldId id="286" r:id="rId8"/>
    <p:sldId id="291" r:id="rId9"/>
    <p:sldId id="287" r:id="rId10"/>
    <p:sldId id="271" r:id="rId11"/>
    <p:sldId id="273" r:id="rId12"/>
    <p:sldId id="274" r:id="rId13"/>
    <p:sldId id="277" r:id="rId14"/>
    <p:sldId id="283" r:id="rId15"/>
    <p:sldId id="292" r:id="rId16"/>
    <p:sldId id="289" r:id="rId17"/>
    <p:sldId id="290" r:id="rId18"/>
    <p:sldId id="270" r:id="rId19"/>
    <p:sldId id="284" r:id="rId20"/>
    <p:sldId id="285" r:id="rId21"/>
    <p:sldId id="278" r:id="rId22"/>
    <p:sldId id="276"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5pPr>
    <a:lvl6pPr marL="2286000" algn="l" defTabSz="914400" rtl="0" eaLnBrk="1" latinLnBrk="0" hangingPunct="1">
      <a:defRPr kern="1200">
        <a:solidFill>
          <a:schemeClr val="tx1"/>
        </a:solidFill>
        <a:latin typeface="Tw Cen MT" panose="020B0602020104020603" pitchFamily="34" charset="77"/>
        <a:ea typeface="+mn-ea"/>
        <a:cs typeface="+mn-cs"/>
      </a:defRPr>
    </a:lvl6pPr>
    <a:lvl7pPr marL="2743200" algn="l" defTabSz="914400" rtl="0" eaLnBrk="1" latinLnBrk="0" hangingPunct="1">
      <a:defRPr kern="1200">
        <a:solidFill>
          <a:schemeClr val="tx1"/>
        </a:solidFill>
        <a:latin typeface="Tw Cen MT" panose="020B0602020104020603" pitchFamily="34" charset="77"/>
        <a:ea typeface="+mn-ea"/>
        <a:cs typeface="+mn-cs"/>
      </a:defRPr>
    </a:lvl7pPr>
    <a:lvl8pPr marL="3200400" algn="l" defTabSz="914400" rtl="0" eaLnBrk="1" latinLnBrk="0" hangingPunct="1">
      <a:defRPr kern="1200">
        <a:solidFill>
          <a:schemeClr val="tx1"/>
        </a:solidFill>
        <a:latin typeface="Tw Cen MT" panose="020B0602020104020603" pitchFamily="34" charset="77"/>
        <a:ea typeface="+mn-ea"/>
        <a:cs typeface="+mn-cs"/>
      </a:defRPr>
    </a:lvl8pPr>
    <a:lvl9pPr marL="3657600" algn="l" defTabSz="914400" rtl="0" eaLnBrk="1" latinLnBrk="0" hangingPunct="1">
      <a:defRPr kern="1200">
        <a:solidFill>
          <a:schemeClr val="tx1"/>
        </a:solidFill>
        <a:latin typeface="Tw Cen MT" panose="020B0602020104020603" pitchFamily="34" charset="77"/>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Benson" userId="555a3023-0ba7-4dbe-87d0-6d59e64d5faf" providerId="ADAL" clId="{22F77960-796D-4A7C-8501-F514C14E5309}"/>
    <pc:docChg chg="undo custSel modSld">
      <pc:chgData name="Jackie Benson" userId="555a3023-0ba7-4dbe-87d0-6d59e64d5faf" providerId="ADAL" clId="{22F77960-796D-4A7C-8501-F514C14E5309}" dt="2025-09-16T15:39:16.188" v="64" actId="20577"/>
      <pc:docMkLst>
        <pc:docMk/>
      </pc:docMkLst>
      <pc:sldChg chg="modSp mod">
        <pc:chgData name="Jackie Benson" userId="555a3023-0ba7-4dbe-87d0-6d59e64d5faf" providerId="ADAL" clId="{22F77960-796D-4A7C-8501-F514C14E5309}" dt="2025-09-16T15:36:38.631" v="21" actId="20577"/>
        <pc:sldMkLst>
          <pc:docMk/>
          <pc:sldMk cId="0" sldId="256"/>
        </pc:sldMkLst>
        <pc:spChg chg="mod">
          <ac:chgData name="Jackie Benson" userId="555a3023-0ba7-4dbe-87d0-6d59e64d5faf" providerId="ADAL" clId="{22F77960-796D-4A7C-8501-F514C14E5309}" dt="2025-09-16T15:36:38.631" v="21" actId="20577"/>
          <ac:spMkLst>
            <pc:docMk/>
            <pc:sldMk cId="0" sldId="256"/>
            <ac:spMk id="4" creationId="{7B1BBB9E-C82F-4582-93DB-5ADFD79F4706}"/>
          </ac:spMkLst>
        </pc:spChg>
      </pc:sldChg>
      <pc:sldChg chg="modSp mod">
        <pc:chgData name="Jackie Benson" userId="555a3023-0ba7-4dbe-87d0-6d59e64d5faf" providerId="ADAL" clId="{22F77960-796D-4A7C-8501-F514C14E5309}" dt="2025-09-16T15:39:16.188" v="64" actId="20577"/>
        <pc:sldMkLst>
          <pc:docMk/>
          <pc:sldMk cId="0" sldId="276"/>
        </pc:sldMkLst>
        <pc:spChg chg="mod">
          <ac:chgData name="Jackie Benson" userId="555a3023-0ba7-4dbe-87d0-6d59e64d5faf" providerId="ADAL" clId="{22F77960-796D-4A7C-8501-F514C14E5309}" dt="2025-09-16T15:39:16.188" v="64" actId="20577"/>
          <ac:spMkLst>
            <pc:docMk/>
            <pc:sldMk cId="0" sldId="276"/>
            <ac:spMk id="32771" creationId="{96A085ED-2D9E-EC2F-E33D-7C9C4839ACD4}"/>
          </ac:spMkLst>
        </pc:spChg>
      </pc:sldChg>
    </pc:docChg>
  </pc:docChgLst>
  <pc:docChgLst>
    <pc:chgData name="Jackie Benson" userId="555a3023-0ba7-4dbe-87d0-6d59e64d5faf" providerId="ADAL" clId="{71B54D08-4BDF-4169-A010-2E3BDC407310}"/>
    <pc:docChg chg="custSel modSld">
      <pc:chgData name="Jackie Benson" userId="555a3023-0ba7-4dbe-87d0-6d59e64d5faf" providerId="ADAL" clId="{71B54D08-4BDF-4169-A010-2E3BDC407310}" dt="2025-04-14T21:45:36.297" v="574" actId="14100"/>
      <pc:docMkLst>
        <pc:docMk/>
      </pc:docMkLst>
      <pc:sldChg chg="modSp mod">
        <pc:chgData name="Jackie Benson" userId="555a3023-0ba7-4dbe-87d0-6d59e64d5faf" providerId="ADAL" clId="{71B54D08-4BDF-4169-A010-2E3BDC407310}" dt="2025-04-14T20:59:52.171" v="7" actId="20577"/>
        <pc:sldMkLst>
          <pc:docMk/>
          <pc:sldMk cId="0" sldId="256"/>
        </pc:sldMkLst>
        <pc:spChg chg="mod">
          <ac:chgData name="Jackie Benson" userId="555a3023-0ba7-4dbe-87d0-6d59e64d5faf" providerId="ADAL" clId="{71B54D08-4BDF-4169-A010-2E3BDC407310}" dt="2025-04-14T20:59:52.171" v="7" actId="20577"/>
          <ac:spMkLst>
            <pc:docMk/>
            <pc:sldMk cId="0" sldId="256"/>
            <ac:spMk id="4" creationId="{7B1BBB9E-C82F-4582-93DB-5ADFD79F4706}"/>
          </ac:spMkLst>
        </pc:spChg>
      </pc:sldChg>
      <pc:sldChg chg="modSp mod">
        <pc:chgData name="Jackie Benson" userId="555a3023-0ba7-4dbe-87d0-6d59e64d5faf" providerId="ADAL" clId="{71B54D08-4BDF-4169-A010-2E3BDC407310}" dt="2025-04-14T21:45:36.297" v="574" actId="14100"/>
        <pc:sldMkLst>
          <pc:docMk/>
          <pc:sldMk cId="0" sldId="270"/>
        </pc:sldMkLst>
        <pc:spChg chg="mod">
          <ac:chgData name="Jackie Benson" userId="555a3023-0ba7-4dbe-87d0-6d59e64d5faf" providerId="ADAL" clId="{71B54D08-4BDF-4169-A010-2E3BDC407310}" dt="2025-04-14T21:45:36.297" v="574" actId="14100"/>
          <ac:spMkLst>
            <pc:docMk/>
            <pc:sldMk cId="0" sldId="270"/>
            <ac:spMk id="28677" creationId="{AB47EABD-F8BB-BFE6-EE6C-F0D125D63AA8}"/>
          </ac:spMkLst>
        </pc:spChg>
      </pc:sldChg>
      <pc:sldChg chg="modSp mod">
        <pc:chgData name="Jackie Benson" userId="555a3023-0ba7-4dbe-87d0-6d59e64d5faf" providerId="ADAL" clId="{71B54D08-4BDF-4169-A010-2E3BDC407310}" dt="2025-04-14T21:06:43.092" v="244" actId="6549"/>
        <pc:sldMkLst>
          <pc:docMk/>
          <pc:sldMk cId="0" sldId="271"/>
        </pc:sldMkLst>
        <pc:spChg chg="mod">
          <ac:chgData name="Jackie Benson" userId="555a3023-0ba7-4dbe-87d0-6d59e64d5faf" providerId="ADAL" clId="{71B54D08-4BDF-4169-A010-2E3BDC407310}" dt="2025-04-14T21:06:43.092" v="244" actId="6549"/>
          <ac:spMkLst>
            <pc:docMk/>
            <pc:sldMk cId="0" sldId="271"/>
            <ac:spMk id="7" creationId="{6A2082C2-AAD8-4988-8677-C7B42394530E}"/>
          </ac:spMkLst>
        </pc:spChg>
      </pc:sldChg>
      <pc:sldChg chg="modSp mod">
        <pc:chgData name="Jackie Benson" userId="555a3023-0ba7-4dbe-87d0-6d59e64d5faf" providerId="ADAL" clId="{71B54D08-4BDF-4169-A010-2E3BDC407310}" dt="2025-04-14T21:01:20.446" v="15" actId="20577"/>
        <pc:sldMkLst>
          <pc:docMk/>
          <pc:sldMk cId="0" sldId="291"/>
        </pc:sldMkLst>
        <pc:spChg chg="mod">
          <ac:chgData name="Jackie Benson" userId="555a3023-0ba7-4dbe-87d0-6d59e64d5faf" providerId="ADAL" clId="{71B54D08-4BDF-4169-A010-2E3BDC407310}" dt="2025-04-14T21:01:20.446" v="15" actId="20577"/>
          <ac:spMkLst>
            <pc:docMk/>
            <pc:sldMk cId="0" sldId="291"/>
            <ac:spMk id="17411" creationId="{6AD777CB-F3AC-3129-F114-CAF343E79D5F}"/>
          </ac:spMkLst>
        </pc:spChg>
      </pc:sldChg>
    </pc:docChg>
  </pc:docChgLst>
  <pc:docChgLst>
    <pc:chgData name="Jackie Benson" userId="555a3023-0ba7-4dbe-87d0-6d59e64d5faf" providerId="ADAL" clId="{932389F8-7BF9-46D4-BB6B-D15A93184776}"/>
    <pc:docChg chg="modSld">
      <pc:chgData name="Jackie Benson" userId="555a3023-0ba7-4dbe-87d0-6d59e64d5faf" providerId="ADAL" clId="{932389F8-7BF9-46D4-BB6B-D15A93184776}" dt="2025-01-14T17:26:22.272" v="13" actId="20577"/>
      <pc:docMkLst>
        <pc:docMk/>
      </pc:docMkLst>
      <pc:sldChg chg="modSp mod">
        <pc:chgData name="Jackie Benson" userId="555a3023-0ba7-4dbe-87d0-6d59e64d5faf" providerId="ADAL" clId="{932389F8-7BF9-46D4-BB6B-D15A93184776}" dt="2025-01-14T17:26:22.272" v="13" actId="20577"/>
        <pc:sldMkLst>
          <pc:docMk/>
          <pc:sldMk cId="0" sldId="287"/>
        </pc:sldMkLst>
        <pc:spChg chg="mod">
          <ac:chgData name="Jackie Benson" userId="555a3023-0ba7-4dbe-87d0-6d59e64d5faf" providerId="ADAL" clId="{932389F8-7BF9-46D4-BB6B-D15A93184776}" dt="2025-01-14T17:26:02.559" v="7" actId="6549"/>
          <ac:spMkLst>
            <pc:docMk/>
            <pc:sldMk cId="0" sldId="287"/>
            <ac:spMk id="2" creationId="{0E0913C1-40E6-4286-B032-0FBAE64ABA10}"/>
          </ac:spMkLst>
        </pc:spChg>
        <pc:graphicFrameChg chg="mod">
          <ac:chgData name="Jackie Benson" userId="555a3023-0ba7-4dbe-87d0-6d59e64d5faf" providerId="ADAL" clId="{932389F8-7BF9-46D4-BB6B-D15A93184776}" dt="2025-01-14T17:26:22.272" v="13" actId="20577"/>
          <ac:graphicFrameMkLst>
            <pc:docMk/>
            <pc:sldMk cId="0" sldId="287"/>
            <ac:graphicFrameMk id="4" creationId="{33E59F3A-CA1B-41D3-AA50-8847FCAA18F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A8B758-9039-473F-AE13-60FA16D3C3E1}"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E7A5A0B4-35CA-4FC7-93A0-FBC54ADD4456}">
      <dgm:prSet phldrT="[Text]"/>
      <dgm:spPr/>
      <dgm:t>
        <a:bodyPr/>
        <a:lstStyle/>
        <a:p>
          <a:r>
            <a:rPr lang="en-US" dirty="0"/>
            <a:t>Academic Planning (if required)</a:t>
          </a:r>
        </a:p>
      </dgm:t>
    </dgm:pt>
    <dgm:pt modelId="{A1F54AA2-CFFB-4C6F-822E-38CB4DEEF4DB}" type="parTrans" cxnId="{83B892F4-0A70-4744-ADCF-AB4705EC4C2B}">
      <dgm:prSet/>
      <dgm:spPr/>
      <dgm:t>
        <a:bodyPr/>
        <a:lstStyle/>
        <a:p>
          <a:endParaRPr lang="en-US"/>
        </a:p>
      </dgm:t>
    </dgm:pt>
    <dgm:pt modelId="{79450AAB-EE16-4DF7-BADF-5B7DB8B2C41C}" type="sibTrans" cxnId="{83B892F4-0A70-4744-ADCF-AB4705EC4C2B}">
      <dgm:prSet/>
      <dgm:spPr/>
      <dgm:t>
        <a:bodyPr/>
        <a:lstStyle/>
        <a:p>
          <a:endParaRPr lang="en-US"/>
        </a:p>
      </dgm:t>
    </dgm:pt>
    <dgm:pt modelId="{DE40454E-1F47-459F-A601-E27452CF943D}">
      <dgm:prSet phldrT="[Text]"/>
      <dgm:spPr/>
      <dgm:t>
        <a:bodyPr/>
        <a:lstStyle/>
        <a:p>
          <a:r>
            <a:rPr lang="en-US" dirty="0"/>
            <a:t>Course Designation – Science, humanities, social sciences, Indigenous (if required) </a:t>
          </a:r>
        </a:p>
      </dgm:t>
    </dgm:pt>
    <dgm:pt modelId="{78468926-090F-4A63-B131-6E364E0977EB}" type="parTrans" cxnId="{99C0D98D-9501-4BE3-B21E-AD9C07428DBF}">
      <dgm:prSet/>
      <dgm:spPr/>
      <dgm:t>
        <a:bodyPr/>
        <a:lstStyle/>
        <a:p>
          <a:endParaRPr lang="en-US"/>
        </a:p>
      </dgm:t>
    </dgm:pt>
    <dgm:pt modelId="{70E10B61-8881-4D9B-B9CA-AD0D414C368F}" type="sibTrans" cxnId="{99C0D98D-9501-4BE3-B21E-AD9C07428DBF}">
      <dgm:prSet/>
      <dgm:spPr/>
      <dgm:t>
        <a:bodyPr/>
        <a:lstStyle/>
        <a:p>
          <a:endParaRPr lang="en-US"/>
        </a:p>
      </dgm:t>
    </dgm:pt>
    <dgm:pt modelId="{FDE5691E-6871-4CEC-BB3B-5A8751C0168C}">
      <dgm:prSet phldrT="[Text]"/>
      <dgm:spPr/>
      <dgm:t>
        <a:bodyPr/>
        <a:lstStyle/>
        <a:p>
          <a:r>
            <a:rPr lang="en-US" dirty="0"/>
            <a:t>Curriculum Committee</a:t>
          </a:r>
        </a:p>
      </dgm:t>
    </dgm:pt>
    <dgm:pt modelId="{6B092C33-D148-44A3-B40F-9446474AE706}" type="parTrans" cxnId="{3D73E31F-6855-4618-9C92-AFC0A0305DC0}">
      <dgm:prSet/>
      <dgm:spPr/>
      <dgm:t>
        <a:bodyPr/>
        <a:lstStyle/>
        <a:p>
          <a:endParaRPr lang="en-US"/>
        </a:p>
      </dgm:t>
    </dgm:pt>
    <dgm:pt modelId="{2BAA65E1-8F23-46A8-8A27-D2A6DBEEBCFA}" type="sibTrans" cxnId="{3D73E31F-6855-4618-9C92-AFC0A0305DC0}">
      <dgm:prSet/>
      <dgm:spPr/>
      <dgm:t>
        <a:bodyPr/>
        <a:lstStyle/>
        <a:p>
          <a:endParaRPr lang="en-US"/>
        </a:p>
      </dgm:t>
    </dgm:pt>
    <dgm:pt modelId="{240D8AD7-04F9-4437-ADB0-DF6FD5CC6A70}">
      <dgm:prSet phldrT="[Text]"/>
      <dgm:spPr/>
      <dgm:t>
        <a:bodyPr/>
        <a:lstStyle/>
        <a:p>
          <a:r>
            <a:rPr lang="en-US" dirty="0"/>
            <a:t>Senate Executive</a:t>
          </a:r>
        </a:p>
      </dgm:t>
    </dgm:pt>
    <dgm:pt modelId="{790E8D90-C3D6-420D-A218-7A629AF90FA5}" type="parTrans" cxnId="{CF2F1C9C-F509-444D-9984-613DD518D3A7}">
      <dgm:prSet/>
      <dgm:spPr/>
      <dgm:t>
        <a:bodyPr/>
        <a:lstStyle/>
        <a:p>
          <a:endParaRPr lang="en-US"/>
        </a:p>
      </dgm:t>
    </dgm:pt>
    <dgm:pt modelId="{FF55EB03-8F1A-48D5-A09D-D743017A3DC8}" type="sibTrans" cxnId="{CF2F1C9C-F509-444D-9984-613DD518D3A7}">
      <dgm:prSet/>
      <dgm:spPr/>
      <dgm:t>
        <a:bodyPr/>
        <a:lstStyle/>
        <a:p>
          <a:endParaRPr lang="en-US"/>
        </a:p>
      </dgm:t>
    </dgm:pt>
    <dgm:pt modelId="{7E9B54AE-CC20-423E-911B-F39A31DDC629}">
      <dgm:prSet phldrT="[Text]"/>
      <dgm:spPr/>
      <dgm:t>
        <a:bodyPr/>
        <a:lstStyle/>
        <a:p>
          <a:r>
            <a:rPr lang="en-US" dirty="0"/>
            <a:t>Senate</a:t>
          </a:r>
        </a:p>
      </dgm:t>
    </dgm:pt>
    <dgm:pt modelId="{42174859-9EAE-495B-B7A6-CD571AEC0461}" type="parTrans" cxnId="{77C3BC0E-9E1F-4D86-A9CA-620B586AAF2F}">
      <dgm:prSet/>
      <dgm:spPr/>
      <dgm:t>
        <a:bodyPr/>
        <a:lstStyle/>
        <a:p>
          <a:endParaRPr lang="en-US"/>
        </a:p>
      </dgm:t>
    </dgm:pt>
    <dgm:pt modelId="{43ABF858-3251-4B19-B1B0-E6014C6CB1F5}" type="sibTrans" cxnId="{77C3BC0E-9E1F-4D86-A9CA-620B586AAF2F}">
      <dgm:prSet/>
      <dgm:spPr/>
      <dgm:t>
        <a:bodyPr/>
        <a:lstStyle/>
        <a:p>
          <a:endParaRPr lang="en-US"/>
        </a:p>
      </dgm:t>
    </dgm:pt>
    <dgm:pt modelId="{D76B0771-77B7-4CBF-AB81-D8F1FCC403E8}" type="pres">
      <dgm:prSet presAssocID="{0BA8B758-9039-473F-AE13-60FA16D3C3E1}" presName="outerComposite" presStyleCnt="0">
        <dgm:presLayoutVars>
          <dgm:chMax val="5"/>
          <dgm:dir/>
          <dgm:resizeHandles val="exact"/>
        </dgm:presLayoutVars>
      </dgm:prSet>
      <dgm:spPr/>
    </dgm:pt>
    <dgm:pt modelId="{675FDE35-0766-461F-BD33-A4ED0C9A103A}" type="pres">
      <dgm:prSet presAssocID="{0BA8B758-9039-473F-AE13-60FA16D3C3E1}" presName="dummyMaxCanvas" presStyleCnt="0">
        <dgm:presLayoutVars/>
      </dgm:prSet>
      <dgm:spPr/>
    </dgm:pt>
    <dgm:pt modelId="{91E0081D-AC8F-44D5-B340-1A0998EC2113}" type="pres">
      <dgm:prSet presAssocID="{0BA8B758-9039-473F-AE13-60FA16D3C3E1}" presName="FiveNodes_1" presStyleLbl="node1" presStyleIdx="0" presStyleCnt="5">
        <dgm:presLayoutVars>
          <dgm:bulletEnabled val="1"/>
        </dgm:presLayoutVars>
      </dgm:prSet>
      <dgm:spPr/>
    </dgm:pt>
    <dgm:pt modelId="{927A8426-9B18-4780-9C6E-981384D602D3}" type="pres">
      <dgm:prSet presAssocID="{0BA8B758-9039-473F-AE13-60FA16D3C3E1}" presName="FiveNodes_2" presStyleLbl="node1" presStyleIdx="1" presStyleCnt="5">
        <dgm:presLayoutVars>
          <dgm:bulletEnabled val="1"/>
        </dgm:presLayoutVars>
      </dgm:prSet>
      <dgm:spPr/>
    </dgm:pt>
    <dgm:pt modelId="{1C0E270C-7330-41EC-8268-D67A2161634D}" type="pres">
      <dgm:prSet presAssocID="{0BA8B758-9039-473F-AE13-60FA16D3C3E1}" presName="FiveNodes_3" presStyleLbl="node1" presStyleIdx="2" presStyleCnt="5">
        <dgm:presLayoutVars>
          <dgm:bulletEnabled val="1"/>
        </dgm:presLayoutVars>
      </dgm:prSet>
      <dgm:spPr/>
    </dgm:pt>
    <dgm:pt modelId="{B50224D4-8BCB-4139-A999-E5899F25A02E}" type="pres">
      <dgm:prSet presAssocID="{0BA8B758-9039-473F-AE13-60FA16D3C3E1}" presName="FiveNodes_4" presStyleLbl="node1" presStyleIdx="3" presStyleCnt="5">
        <dgm:presLayoutVars>
          <dgm:bulletEnabled val="1"/>
        </dgm:presLayoutVars>
      </dgm:prSet>
      <dgm:spPr/>
    </dgm:pt>
    <dgm:pt modelId="{B629DDFF-01B8-48B0-99B6-31C9A98B39E2}" type="pres">
      <dgm:prSet presAssocID="{0BA8B758-9039-473F-AE13-60FA16D3C3E1}" presName="FiveNodes_5" presStyleLbl="node1" presStyleIdx="4" presStyleCnt="5">
        <dgm:presLayoutVars>
          <dgm:bulletEnabled val="1"/>
        </dgm:presLayoutVars>
      </dgm:prSet>
      <dgm:spPr/>
    </dgm:pt>
    <dgm:pt modelId="{B0AB8F74-4CC3-4304-BA37-BC9D3114CFE4}" type="pres">
      <dgm:prSet presAssocID="{0BA8B758-9039-473F-AE13-60FA16D3C3E1}" presName="FiveConn_1-2" presStyleLbl="fgAccFollowNode1" presStyleIdx="0" presStyleCnt="4">
        <dgm:presLayoutVars>
          <dgm:bulletEnabled val="1"/>
        </dgm:presLayoutVars>
      </dgm:prSet>
      <dgm:spPr/>
    </dgm:pt>
    <dgm:pt modelId="{C6F0B99F-C743-41B0-AA14-400E1BB4FFC2}" type="pres">
      <dgm:prSet presAssocID="{0BA8B758-9039-473F-AE13-60FA16D3C3E1}" presName="FiveConn_2-3" presStyleLbl="fgAccFollowNode1" presStyleIdx="1" presStyleCnt="4">
        <dgm:presLayoutVars>
          <dgm:bulletEnabled val="1"/>
        </dgm:presLayoutVars>
      </dgm:prSet>
      <dgm:spPr/>
    </dgm:pt>
    <dgm:pt modelId="{3E729AEC-EEDB-421F-B518-6404726B2598}" type="pres">
      <dgm:prSet presAssocID="{0BA8B758-9039-473F-AE13-60FA16D3C3E1}" presName="FiveConn_3-4" presStyleLbl="fgAccFollowNode1" presStyleIdx="2" presStyleCnt="4">
        <dgm:presLayoutVars>
          <dgm:bulletEnabled val="1"/>
        </dgm:presLayoutVars>
      </dgm:prSet>
      <dgm:spPr/>
    </dgm:pt>
    <dgm:pt modelId="{91A1BE13-00DD-41FB-8D1B-4E98A858329B}" type="pres">
      <dgm:prSet presAssocID="{0BA8B758-9039-473F-AE13-60FA16D3C3E1}" presName="FiveConn_4-5" presStyleLbl="fgAccFollowNode1" presStyleIdx="3" presStyleCnt="4">
        <dgm:presLayoutVars>
          <dgm:bulletEnabled val="1"/>
        </dgm:presLayoutVars>
      </dgm:prSet>
      <dgm:spPr/>
    </dgm:pt>
    <dgm:pt modelId="{F12E6E20-FAAF-4533-BA61-F37F47E556E4}" type="pres">
      <dgm:prSet presAssocID="{0BA8B758-9039-473F-AE13-60FA16D3C3E1}" presName="FiveNodes_1_text" presStyleLbl="node1" presStyleIdx="4" presStyleCnt="5">
        <dgm:presLayoutVars>
          <dgm:bulletEnabled val="1"/>
        </dgm:presLayoutVars>
      </dgm:prSet>
      <dgm:spPr/>
    </dgm:pt>
    <dgm:pt modelId="{237E72B5-9E0B-4C90-8F82-936BA3B6D0D0}" type="pres">
      <dgm:prSet presAssocID="{0BA8B758-9039-473F-AE13-60FA16D3C3E1}" presName="FiveNodes_2_text" presStyleLbl="node1" presStyleIdx="4" presStyleCnt="5">
        <dgm:presLayoutVars>
          <dgm:bulletEnabled val="1"/>
        </dgm:presLayoutVars>
      </dgm:prSet>
      <dgm:spPr/>
    </dgm:pt>
    <dgm:pt modelId="{8F855157-A5DC-445F-AC64-FFE6A6E99D18}" type="pres">
      <dgm:prSet presAssocID="{0BA8B758-9039-473F-AE13-60FA16D3C3E1}" presName="FiveNodes_3_text" presStyleLbl="node1" presStyleIdx="4" presStyleCnt="5">
        <dgm:presLayoutVars>
          <dgm:bulletEnabled val="1"/>
        </dgm:presLayoutVars>
      </dgm:prSet>
      <dgm:spPr/>
    </dgm:pt>
    <dgm:pt modelId="{33C807F8-3EE8-479C-8D71-289776AF768A}" type="pres">
      <dgm:prSet presAssocID="{0BA8B758-9039-473F-AE13-60FA16D3C3E1}" presName="FiveNodes_4_text" presStyleLbl="node1" presStyleIdx="4" presStyleCnt="5">
        <dgm:presLayoutVars>
          <dgm:bulletEnabled val="1"/>
        </dgm:presLayoutVars>
      </dgm:prSet>
      <dgm:spPr/>
    </dgm:pt>
    <dgm:pt modelId="{8DA3A62A-966F-4B92-879B-B2853B9B07C0}" type="pres">
      <dgm:prSet presAssocID="{0BA8B758-9039-473F-AE13-60FA16D3C3E1}" presName="FiveNodes_5_text" presStyleLbl="node1" presStyleIdx="4" presStyleCnt="5">
        <dgm:presLayoutVars>
          <dgm:bulletEnabled val="1"/>
        </dgm:presLayoutVars>
      </dgm:prSet>
      <dgm:spPr/>
    </dgm:pt>
  </dgm:ptLst>
  <dgm:cxnLst>
    <dgm:cxn modelId="{3504790A-F0B5-4E0B-B3DB-243BF1F7F506}" type="presOf" srcId="{79450AAB-EE16-4DF7-BADF-5B7DB8B2C41C}" destId="{B0AB8F74-4CC3-4304-BA37-BC9D3114CFE4}" srcOrd="0" destOrd="0" presId="urn:microsoft.com/office/officeart/2005/8/layout/vProcess5"/>
    <dgm:cxn modelId="{77C3BC0E-9E1F-4D86-A9CA-620B586AAF2F}" srcId="{0BA8B758-9039-473F-AE13-60FA16D3C3E1}" destId="{7E9B54AE-CC20-423E-911B-F39A31DDC629}" srcOrd="4" destOrd="0" parTransId="{42174859-9EAE-495B-B7A6-CD571AEC0461}" sibTransId="{43ABF858-3251-4B19-B1B0-E6014C6CB1F5}"/>
    <dgm:cxn modelId="{8E83AC0F-02FE-4CEF-B9F7-932DB8870CE8}" type="presOf" srcId="{240D8AD7-04F9-4437-ADB0-DF6FD5CC6A70}" destId="{33C807F8-3EE8-479C-8D71-289776AF768A}" srcOrd="1" destOrd="0" presId="urn:microsoft.com/office/officeart/2005/8/layout/vProcess5"/>
    <dgm:cxn modelId="{3D73E31F-6855-4618-9C92-AFC0A0305DC0}" srcId="{0BA8B758-9039-473F-AE13-60FA16D3C3E1}" destId="{FDE5691E-6871-4CEC-BB3B-5A8751C0168C}" srcOrd="2" destOrd="0" parTransId="{6B092C33-D148-44A3-B40F-9446474AE706}" sibTransId="{2BAA65E1-8F23-46A8-8A27-D2A6DBEEBCFA}"/>
    <dgm:cxn modelId="{C0824827-2643-4900-B907-4C0815AE5B53}" type="presOf" srcId="{FDE5691E-6871-4CEC-BB3B-5A8751C0168C}" destId="{8F855157-A5DC-445F-AC64-FFE6A6E99D18}" srcOrd="1" destOrd="0" presId="urn:microsoft.com/office/officeart/2005/8/layout/vProcess5"/>
    <dgm:cxn modelId="{79ACBA2A-7F73-414C-9F1A-B6E87F18DA1E}" type="presOf" srcId="{E7A5A0B4-35CA-4FC7-93A0-FBC54ADD4456}" destId="{F12E6E20-FAAF-4533-BA61-F37F47E556E4}" srcOrd="1" destOrd="0" presId="urn:microsoft.com/office/officeart/2005/8/layout/vProcess5"/>
    <dgm:cxn modelId="{72EC483F-7914-4E82-8522-B8EF858F979E}" type="presOf" srcId="{70E10B61-8881-4D9B-B9CA-AD0D414C368F}" destId="{C6F0B99F-C743-41B0-AA14-400E1BB4FFC2}" srcOrd="0" destOrd="0" presId="urn:microsoft.com/office/officeart/2005/8/layout/vProcess5"/>
    <dgm:cxn modelId="{3A3C5060-42C3-420D-A9A1-C849999001F1}" type="presOf" srcId="{0BA8B758-9039-473F-AE13-60FA16D3C3E1}" destId="{D76B0771-77B7-4CBF-AB81-D8F1FCC403E8}" srcOrd="0" destOrd="0" presId="urn:microsoft.com/office/officeart/2005/8/layout/vProcess5"/>
    <dgm:cxn modelId="{99C0D98D-9501-4BE3-B21E-AD9C07428DBF}" srcId="{0BA8B758-9039-473F-AE13-60FA16D3C3E1}" destId="{DE40454E-1F47-459F-A601-E27452CF943D}" srcOrd="1" destOrd="0" parTransId="{78468926-090F-4A63-B131-6E364E0977EB}" sibTransId="{70E10B61-8881-4D9B-B9CA-AD0D414C368F}"/>
    <dgm:cxn modelId="{CF2F1C9C-F509-444D-9984-613DD518D3A7}" srcId="{0BA8B758-9039-473F-AE13-60FA16D3C3E1}" destId="{240D8AD7-04F9-4437-ADB0-DF6FD5CC6A70}" srcOrd="3" destOrd="0" parTransId="{790E8D90-C3D6-420D-A218-7A629AF90FA5}" sibTransId="{FF55EB03-8F1A-48D5-A09D-D743017A3DC8}"/>
    <dgm:cxn modelId="{B66908A2-9083-4736-99A9-2AD9FC602D3B}" type="presOf" srcId="{DE40454E-1F47-459F-A601-E27452CF943D}" destId="{927A8426-9B18-4780-9C6E-981384D602D3}" srcOrd="0" destOrd="0" presId="urn:microsoft.com/office/officeart/2005/8/layout/vProcess5"/>
    <dgm:cxn modelId="{D0B233B6-615A-4280-8EAD-D2AFEBF4DB9E}" type="presOf" srcId="{FDE5691E-6871-4CEC-BB3B-5A8751C0168C}" destId="{1C0E270C-7330-41EC-8268-D67A2161634D}" srcOrd="0" destOrd="0" presId="urn:microsoft.com/office/officeart/2005/8/layout/vProcess5"/>
    <dgm:cxn modelId="{32195EB9-D7B7-4FFE-AAF9-A531F2D4DACB}" type="presOf" srcId="{7E9B54AE-CC20-423E-911B-F39A31DDC629}" destId="{8DA3A62A-966F-4B92-879B-B2853B9B07C0}" srcOrd="1" destOrd="0" presId="urn:microsoft.com/office/officeart/2005/8/layout/vProcess5"/>
    <dgm:cxn modelId="{A37433BA-91D6-46DF-B278-68A142340883}" type="presOf" srcId="{FF55EB03-8F1A-48D5-A09D-D743017A3DC8}" destId="{91A1BE13-00DD-41FB-8D1B-4E98A858329B}" srcOrd="0" destOrd="0" presId="urn:microsoft.com/office/officeart/2005/8/layout/vProcess5"/>
    <dgm:cxn modelId="{2365EAC0-5EE3-444D-8B60-10ACBE59AB40}" type="presOf" srcId="{E7A5A0B4-35CA-4FC7-93A0-FBC54ADD4456}" destId="{91E0081D-AC8F-44D5-B340-1A0998EC2113}" srcOrd="0" destOrd="0" presId="urn:microsoft.com/office/officeart/2005/8/layout/vProcess5"/>
    <dgm:cxn modelId="{53181FC3-3B28-4009-BFB1-9657099A7328}" type="presOf" srcId="{7E9B54AE-CC20-423E-911B-F39A31DDC629}" destId="{B629DDFF-01B8-48B0-99B6-31C9A98B39E2}" srcOrd="0" destOrd="0" presId="urn:microsoft.com/office/officeart/2005/8/layout/vProcess5"/>
    <dgm:cxn modelId="{30CC73DC-02FF-4040-8CB6-396D10EBC71F}" type="presOf" srcId="{2BAA65E1-8F23-46A8-8A27-D2A6DBEEBCFA}" destId="{3E729AEC-EEDB-421F-B518-6404726B2598}" srcOrd="0" destOrd="0" presId="urn:microsoft.com/office/officeart/2005/8/layout/vProcess5"/>
    <dgm:cxn modelId="{2F55EFF2-6D96-4688-8060-92E71AD69BA3}" type="presOf" srcId="{DE40454E-1F47-459F-A601-E27452CF943D}" destId="{237E72B5-9E0B-4C90-8F82-936BA3B6D0D0}" srcOrd="1" destOrd="0" presId="urn:microsoft.com/office/officeart/2005/8/layout/vProcess5"/>
    <dgm:cxn modelId="{83B892F4-0A70-4744-ADCF-AB4705EC4C2B}" srcId="{0BA8B758-9039-473F-AE13-60FA16D3C3E1}" destId="{E7A5A0B4-35CA-4FC7-93A0-FBC54ADD4456}" srcOrd="0" destOrd="0" parTransId="{A1F54AA2-CFFB-4C6F-822E-38CB4DEEF4DB}" sibTransId="{79450AAB-EE16-4DF7-BADF-5B7DB8B2C41C}"/>
    <dgm:cxn modelId="{FE0047FB-819E-486B-AD1E-393FAE3AFB0B}" type="presOf" srcId="{240D8AD7-04F9-4437-ADB0-DF6FD5CC6A70}" destId="{B50224D4-8BCB-4139-A999-E5899F25A02E}" srcOrd="0" destOrd="0" presId="urn:microsoft.com/office/officeart/2005/8/layout/vProcess5"/>
    <dgm:cxn modelId="{5B77A443-9BA9-4B1F-8515-A2EA1B5D43C4}" type="presParOf" srcId="{D76B0771-77B7-4CBF-AB81-D8F1FCC403E8}" destId="{675FDE35-0766-461F-BD33-A4ED0C9A103A}" srcOrd="0" destOrd="0" presId="urn:microsoft.com/office/officeart/2005/8/layout/vProcess5"/>
    <dgm:cxn modelId="{86C2068D-5B5B-4756-B7D6-058C37001DD2}" type="presParOf" srcId="{D76B0771-77B7-4CBF-AB81-D8F1FCC403E8}" destId="{91E0081D-AC8F-44D5-B340-1A0998EC2113}" srcOrd="1" destOrd="0" presId="urn:microsoft.com/office/officeart/2005/8/layout/vProcess5"/>
    <dgm:cxn modelId="{F844AB94-BB73-4533-9329-7C20F79477E3}" type="presParOf" srcId="{D76B0771-77B7-4CBF-AB81-D8F1FCC403E8}" destId="{927A8426-9B18-4780-9C6E-981384D602D3}" srcOrd="2" destOrd="0" presId="urn:microsoft.com/office/officeart/2005/8/layout/vProcess5"/>
    <dgm:cxn modelId="{0A59153D-B008-46FD-9A00-DE34D2D877F9}" type="presParOf" srcId="{D76B0771-77B7-4CBF-AB81-D8F1FCC403E8}" destId="{1C0E270C-7330-41EC-8268-D67A2161634D}" srcOrd="3" destOrd="0" presId="urn:microsoft.com/office/officeart/2005/8/layout/vProcess5"/>
    <dgm:cxn modelId="{9FFFC081-2D03-4709-A6B6-9978A6C611E0}" type="presParOf" srcId="{D76B0771-77B7-4CBF-AB81-D8F1FCC403E8}" destId="{B50224D4-8BCB-4139-A999-E5899F25A02E}" srcOrd="4" destOrd="0" presId="urn:microsoft.com/office/officeart/2005/8/layout/vProcess5"/>
    <dgm:cxn modelId="{841C390E-76BC-498B-9BF3-E4C8AD716209}" type="presParOf" srcId="{D76B0771-77B7-4CBF-AB81-D8F1FCC403E8}" destId="{B629DDFF-01B8-48B0-99B6-31C9A98B39E2}" srcOrd="5" destOrd="0" presId="urn:microsoft.com/office/officeart/2005/8/layout/vProcess5"/>
    <dgm:cxn modelId="{A4C03D85-AFBF-4E4A-A8AC-83547B0CEC2E}" type="presParOf" srcId="{D76B0771-77B7-4CBF-AB81-D8F1FCC403E8}" destId="{B0AB8F74-4CC3-4304-BA37-BC9D3114CFE4}" srcOrd="6" destOrd="0" presId="urn:microsoft.com/office/officeart/2005/8/layout/vProcess5"/>
    <dgm:cxn modelId="{6227A5E8-90FC-423F-A83E-3089E2F59C7F}" type="presParOf" srcId="{D76B0771-77B7-4CBF-AB81-D8F1FCC403E8}" destId="{C6F0B99F-C743-41B0-AA14-400E1BB4FFC2}" srcOrd="7" destOrd="0" presId="urn:microsoft.com/office/officeart/2005/8/layout/vProcess5"/>
    <dgm:cxn modelId="{AA886B33-7F6B-4FC6-B774-8853F15E6669}" type="presParOf" srcId="{D76B0771-77B7-4CBF-AB81-D8F1FCC403E8}" destId="{3E729AEC-EEDB-421F-B518-6404726B2598}" srcOrd="8" destOrd="0" presId="urn:microsoft.com/office/officeart/2005/8/layout/vProcess5"/>
    <dgm:cxn modelId="{41A6A6DA-D56A-4EC1-A1B0-065DBA22CC39}" type="presParOf" srcId="{D76B0771-77B7-4CBF-AB81-D8F1FCC403E8}" destId="{91A1BE13-00DD-41FB-8D1B-4E98A858329B}" srcOrd="9" destOrd="0" presId="urn:microsoft.com/office/officeart/2005/8/layout/vProcess5"/>
    <dgm:cxn modelId="{64B99344-B796-4D8F-82A7-D09DE4EC38EF}" type="presParOf" srcId="{D76B0771-77B7-4CBF-AB81-D8F1FCC403E8}" destId="{F12E6E20-FAAF-4533-BA61-F37F47E556E4}" srcOrd="10" destOrd="0" presId="urn:microsoft.com/office/officeart/2005/8/layout/vProcess5"/>
    <dgm:cxn modelId="{2870D0FE-4377-4082-8591-8D04651C2440}" type="presParOf" srcId="{D76B0771-77B7-4CBF-AB81-D8F1FCC403E8}" destId="{237E72B5-9E0B-4C90-8F82-936BA3B6D0D0}" srcOrd="11" destOrd="0" presId="urn:microsoft.com/office/officeart/2005/8/layout/vProcess5"/>
    <dgm:cxn modelId="{3A9B7D29-305E-4918-9951-13FFF68564D2}" type="presParOf" srcId="{D76B0771-77B7-4CBF-AB81-D8F1FCC403E8}" destId="{8F855157-A5DC-445F-AC64-FFE6A6E99D18}" srcOrd="12" destOrd="0" presId="urn:microsoft.com/office/officeart/2005/8/layout/vProcess5"/>
    <dgm:cxn modelId="{3F11A0DE-5F55-4BC0-A049-9ED1AECB205F}" type="presParOf" srcId="{D76B0771-77B7-4CBF-AB81-D8F1FCC403E8}" destId="{33C807F8-3EE8-479C-8D71-289776AF768A}" srcOrd="13" destOrd="0" presId="urn:microsoft.com/office/officeart/2005/8/layout/vProcess5"/>
    <dgm:cxn modelId="{E63C1656-6DA0-46CD-9E02-1EF01E99B9FB}" type="presParOf" srcId="{D76B0771-77B7-4CBF-AB81-D8F1FCC403E8}" destId="{8DA3A62A-966F-4B92-879B-B2853B9B07C0}"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734BA2-0D5A-4E92-98E9-C7764A538B0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9EF7481-B0AF-462D-BE62-B2B2F33F2EA9}">
      <dgm:prSet phldrT="[Text]" custT="1"/>
      <dgm:spPr>
        <a:solidFill>
          <a:schemeClr val="tx2">
            <a:lumMod val="60000"/>
            <a:lumOff val="40000"/>
          </a:schemeClr>
        </a:solidFill>
      </dgm:spPr>
      <dgm:t>
        <a:bodyPr/>
        <a:lstStyle/>
        <a:p>
          <a:r>
            <a:rPr lang="en-US" sz="1050" dirty="0"/>
            <a:t>Experimental</a:t>
          </a:r>
        </a:p>
      </dgm:t>
    </dgm:pt>
    <dgm:pt modelId="{B8419EB2-97F8-4560-9E3A-D3F17FB1867A}" type="parTrans" cxnId="{53DADF0D-83D2-49F0-BB28-E64AAADA6884}">
      <dgm:prSet/>
      <dgm:spPr/>
      <dgm:t>
        <a:bodyPr/>
        <a:lstStyle/>
        <a:p>
          <a:endParaRPr lang="en-US" sz="1800"/>
        </a:p>
      </dgm:t>
    </dgm:pt>
    <dgm:pt modelId="{C60FCFD7-77A4-4FFC-8D58-E7667F5BAA73}" type="sibTrans" cxnId="{53DADF0D-83D2-49F0-BB28-E64AAADA6884}">
      <dgm:prSet/>
      <dgm:spPr/>
      <dgm:t>
        <a:bodyPr/>
        <a:lstStyle/>
        <a:p>
          <a:endParaRPr lang="en-US" sz="1800"/>
        </a:p>
      </dgm:t>
    </dgm:pt>
    <dgm:pt modelId="{67DE01F1-9E68-4AA2-A3ED-36DA22CA6721}">
      <dgm:prSet phldrT="[Text]" custT="1"/>
      <dgm:spPr/>
      <dgm:t>
        <a:bodyPr/>
        <a:lstStyle/>
        <a:p>
          <a:r>
            <a:rPr lang="en-US" sz="1200" dirty="0"/>
            <a:t>New Course</a:t>
          </a:r>
        </a:p>
      </dgm:t>
    </dgm:pt>
    <dgm:pt modelId="{284A3D5B-03D8-4B70-BCC3-23071E2C36F2}" type="parTrans" cxnId="{CEE616FD-BE7E-40F3-973F-7C8C5A703F8C}">
      <dgm:prSet/>
      <dgm:spPr/>
      <dgm:t>
        <a:bodyPr/>
        <a:lstStyle/>
        <a:p>
          <a:endParaRPr lang="en-US" sz="1800"/>
        </a:p>
      </dgm:t>
    </dgm:pt>
    <dgm:pt modelId="{FB010106-1F4A-4C46-AC66-A51A91C41F64}" type="sibTrans" cxnId="{CEE616FD-BE7E-40F3-973F-7C8C5A703F8C}">
      <dgm:prSet/>
      <dgm:spPr/>
      <dgm:t>
        <a:bodyPr/>
        <a:lstStyle/>
        <a:p>
          <a:endParaRPr lang="en-US" sz="1800"/>
        </a:p>
      </dgm:t>
    </dgm:pt>
    <dgm:pt modelId="{78C61CBD-323C-467B-975D-0B94196A4B91}">
      <dgm:prSet phldrT="[Text]" custT="1"/>
      <dgm:spPr/>
      <dgm:t>
        <a:bodyPr/>
        <a:lstStyle/>
        <a:p>
          <a:r>
            <a:rPr lang="en-US" sz="1200" dirty="0"/>
            <a:t>Course Revision</a:t>
          </a:r>
        </a:p>
      </dgm:t>
    </dgm:pt>
    <dgm:pt modelId="{EE8C32C4-58EA-4E42-8662-A948827EB0E7}" type="parTrans" cxnId="{287FF5A8-E9FC-4841-BEB4-D9C9EAD296E1}">
      <dgm:prSet/>
      <dgm:spPr/>
      <dgm:t>
        <a:bodyPr/>
        <a:lstStyle/>
        <a:p>
          <a:endParaRPr lang="en-US" sz="1800"/>
        </a:p>
      </dgm:t>
    </dgm:pt>
    <dgm:pt modelId="{E7886DCD-DF24-45A7-8679-40494881CCEA}" type="sibTrans" cxnId="{287FF5A8-E9FC-4841-BEB4-D9C9EAD296E1}">
      <dgm:prSet/>
      <dgm:spPr/>
      <dgm:t>
        <a:bodyPr/>
        <a:lstStyle/>
        <a:p>
          <a:endParaRPr lang="en-US" sz="1800"/>
        </a:p>
      </dgm:t>
    </dgm:pt>
    <dgm:pt modelId="{0E836E98-1E28-4938-8DE0-E60581504B40}">
      <dgm:prSet phldrT="[Text]" custT="1"/>
      <dgm:spPr/>
      <dgm:t>
        <a:bodyPr/>
        <a:lstStyle/>
        <a:p>
          <a:r>
            <a:rPr lang="en-US" sz="1200" dirty="0"/>
            <a:t>Course Deletion</a:t>
          </a:r>
        </a:p>
      </dgm:t>
    </dgm:pt>
    <dgm:pt modelId="{FEBE799C-EA89-46F0-9E56-8E3BBEE232D9}" type="parTrans" cxnId="{343859BA-38CA-4DB8-9234-A03B27A5809F}">
      <dgm:prSet/>
      <dgm:spPr/>
      <dgm:t>
        <a:bodyPr/>
        <a:lstStyle/>
        <a:p>
          <a:endParaRPr lang="en-US" sz="1800"/>
        </a:p>
      </dgm:t>
    </dgm:pt>
    <dgm:pt modelId="{E7FD0367-2415-4FFB-8908-50F8C56A6813}" type="sibTrans" cxnId="{343859BA-38CA-4DB8-9234-A03B27A5809F}">
      <dgm:prSet/>
      <dgm:spPr/>
      <dgm:t>
        <a:bodyPr/>
        <a:lstStyle/>
        <a:p>
          <a:endParaRPr lang="en-US" sz="1800"/>
        </a:p>
      </dgm:t>
    </dgm:pt>
    <dgm:pt modelId="{7CBE44B9-D7F0-442B-837F-268A8BBC4C76}">
      <dgm:prSet phldrT="[Text]" custT="1"/>
      <dgm:spPr>
        <a:noFill/>
      </dgm:spPr>
      <dgm:t>
        <a:bodyPr/>
        <a:lstStyle/>
        <a:p>
          <a:r>
            <a:rPr lang="en-US" sz="1200" dirty="0"/>
            <a:t>Due Sept 29</a:t>
          </a:r>
        </a:p>
      </dgm:t>
    </dgm:pt>
    <dgm:pt modelId="{F37D6349-FA3F-4961-9072-A3D25B0F004B}" type="parTrans" cxnId="{50651B33-93BF-44B4-AEDC-0259817158C3}">
      <dgm:prSet/>
      <dgm:spPr/>
      <dgm:t>
        <a:bodyPr/>
        <a:lstStyle/>
        <a:p>
          <a:endParaRPr lang="en-US" sz="1800"/>
        </a:p>
      </dgm:t>
    </dgm:pt>
    <dgm:pt modelId="{983701D5-36B9-4875-902A-1915D608203F}" type="sibTrans" cxnId="{50651B33-93BF-44B4-AEDC-0259817158C3}">
      <dgm:prSet/>
      <dgm:spPr/>
      <dgm:t>
        <a:bodyPr/>
        <a:lstStyle/>
        <a:p>
          <a:endParaRPr lang="en-US" sz="1800"/>
        </a:p>
      </dgm:t>
    </dgm:pt>
    <dgm:pt modelId="{C62B9582-46FB-4425-BFDB-3353FB1ACC0B}">
      <dgm:prSet phldrT="[Text]" custT="1"/>
      <dgm:spPr>
        <a:noFill/>
      </dgm:spPr>
      <dgm:t>
        <a:bodyPr/>
        <a:lstStyle/>
        <a:p>
          <a:r>
            <a:rPr lang="en-US" sz="1200" dirty="0"/>
            <a:t>Can be offered 2 x over a 3 year period</a:t>
          </a:r>
        </a:p>
      </dgm:t>
    </dgm:pt>
    <dgm:pt modelId="{4878113A-DF02-4A0F-93DF-892D7948563E}" type="parTrans" cxnId="{34AC0EA0-03D2-4C2C-84DA-D5760180A6DB}">
      <dgm:prSet/>
      <dgm:spPr/>
      <dgm:t>
        <a:bodyPr/>
        <a:lstStyle/>
        <a:p>
          <a:endParaRPr lang="en-US" sz="1800"/>
        </a:p>
      </dgm:t>
    </dgm:pt>
    <dgm:pt modelId="{03DC6453-1112-4AAD-AA4F-12F35D9827B0}" type="sibTrans" cxnId="{34AC0EA0-03D2-4C2C-84DA-D5760180A6DB}">
      <dgm:prSet/>
      <dgm:spPr/>
      <dgm:t>
        <a:bodyPr/>
        <a:lstStyle/>
        <a:p>
          <a:endParaRPr lang="en-US" sz="1800"/>
        </a:p>
      </dgm:t>
    </dgm:pt>
    <dgm:pt modelId="{0B5BC268-BA47-4B93-9FE0-D019BD3E5AA2}">
      <dgm:prSet phldrT="[Text]" custT="1"/>
      <dgm:spPr>
        <a:noFill/>
      </dgm:spPr>
      <dgm:t>
        <a:bodyPr/>
        <a:lstStyle/>
        <a:p>
          <a:r>
            <a:rPr lang="en-US" sz="1200" dirty="0"/>
            <a:t>Approved by SCC (sent to Senate for information)</a:t>
          </a:r>
        </a:p>
      </dgm:t>
    </dgm:pt>
    <dgm:pt modelId="{309123D9-D914-4D46-AEBD-C8140A50347D}" type="parTrans" cxnId="{3B5E2883-C8C5-4CD6-A6A9-95F68AA53CD1}">
      <dgm:prSet/>
      <dgm:spPr/>
      <dgm:t>
        <a:bodyPr/>
        <a:lstStyle/>
        <a:p>
          <a:endParaRPr lang="en-US" sz="1800"/>
        </a:p>
      </dgm:t>
    </dgm:pt>
    <dgm:pt modelId="{B1A4CCDB-F307-4B39-A354-9D676066CB64}" type="sibTrans" cxnId="{3B5E2883-C8C5-4CD6-A6A9-95F68AA53CD1}">
      <dgm:prSet/>
      <dgm:spPr/>
      <dgm:t>
        <a:bodyPr/>
        <a:lstStyle/>
        <a:p>
          <a:endParaRPr lang="en-US" sz="1800"/>
        </a:p>
      </dgm:t>
    </dgm:pt>
    <dgm:pt modelId="{31961D08-1A4A-40CA-ADCE-EB1F076A9671}">
      <dgm:prSet phldrT="[Text]" custT="1"/>
      <dgm:spPr>
        <a:noFill/>
      </dgm:spPr>
      <dgm:t>
        <a:bodyPr/>
        <a:lstStyle/>
        <a:p>
          <a:r>
            <a:rPr lang="en-US" sz="1200" dirty="0"/>
            <a:t>Published in Calendar</a:t>
          </a:r>
        </a:p>
      </dgm:t>
    </dgm:pt>
    <dgm:pt modelId="{93DE902F-7C27-4826-8EA6-0636CDD2C03A}" type="parTrans" cxnId="{E5AABB57-E1EE-47ED-9543-B8417F49424F}">
      <dgm:prSet/>
      <dgm:spPr/>
      <dgm:t>
        <a:bodyPr/>
        <a:lstStyle/>
        <a:p>
          <a:endParaRPr lang="en-US" sz="1800"/>
        </a:p>
      </dgm:t>
    </dgm:pt>
    <dgm:pt modelId="{7751C18E-A402-4CAE-BA62-9FF50EFD15EE}" type="sibTrans" cxnId="{E5AABB57-E1EE-47ED-9543-B8417F49424F}">
      <dgm:prSet/>
      <dgm:spPr/>
      <dgm:t>
        <a:bodyPr/>
        <a:lstStyle/>
        <a:p>
          <a:endParaRPr lang="en-US" sz="1800"/>
        </a:p>
      </dgm:t>
    </dgm:pt>
    <dgm:pt modelId="{1D1D94E1-7468-4FC3-A5AA-52DD639ED179}">
      <dgm:prSet phldrT="[Text]" custT="1"/>
      <dgm:spPr/>
      <dgm:t>
        <a:bodyPr/>
        <a:lstStyle/>
        <a:p>
          <a:r>
            <a:rPr lang="en-US" sz="1200" dirty="0"/>
            <a:t>Due March 31</a:t>
          </a:r>
        </a:p>
      </dgm:t>
    </dgm:pt>
    <dgm:pt modelId="{AF49FC3A-4C39-443B-8219-0263570E51A9}" type="parTrans" cxnId="{AD909715-394B-4475-9D49-4E6AB1CC97DD}">
      <dgm:prSet/>
      <dgm:spPr/>
      <dgm:t>
        <a:bodyPr/>
        <a:lstStyle/>
        <a:p>
          <a:endParaRPr lang="en-US" sz="1800"/>
        </a:p>
      </dgm:t>
    </dgm:pt>
    <dgm:pt modelId="{5600B919-DB6E-438B-833A-CEB795DB5A33}" type="sibTrans" cxnId="{AD909715-394B-4475-9D49-4E6AB1CC97DD}">
      <dgm:prSet/>
      <dgm:spPr/>
      <dgm:t>
        <a:bodyPr/>
        <a:lstStyle/>
        <a:p>
          <a:endParaRPr lang="en-US" sz="1800"/>
        </a:p>
      </dgm:t>
    </dgm:pt>
    <dgm:pt modelId="{99801588-6096-4B9D-AA57-AB11574CA077}">
      <dgm:prSet phldrT="[Text]" custT="1"/>
      <dgm:spPr/>
      <dgm:t>
        <a:bodyPr/>
        <a:lstStyle/>
        <a:p>
          <a:r>
            <a:rPr lang="en-US" sz="1200" dirty="0"/>
            <a:t>Permanent</a:t>
          </a:r>
        </a:p>
      </dgm:t>
    </dgm:pt>
    <dgm:pt modelId="{3D1E998B-1853-4BCB-9A86-52AC68EEB281}" type="parTrans" cxnId="{CE0AA044-A530-42BA-8FEE-A84E20CBD009}">
      <dgm:prSet/>
      <dgm:spPr/>
      <dgm:t>
        <a:bodyPr/>
        <a:lstStyle/>
        <a:p>
          <a:endParaRPr lang="en-US" sz="1800"/>
        </a:p>
      </dgm:t>
    </dgm:pt>
    <dgm:pt modelId="{12D350BE-DF5C-4EEC-BD3A-F93B64D6C41C}" type="sibTrans" cxnId="{CE0AA044-A530-42BA-8FEE-A84E20CBD009}">
      <dgm:prSet/>
      <dgm:spPr/>
      <dgm:t>
        <a:bodyPr/>
        <a:lstStyle/>
        <a:p>
          <a:endParaRPr lang="en-US" sz="1800"/>
        </a:p>
      </dgm:t>
    </dgm:pt>
    <dgm:pt modelId="{86C309F3-3BA7-4B5B-832B-60BFA3F06B0D}">
      <dgm:prSet phldrT="[Text]" custT="1"/>
      <dgm:spPr/>
      <dgm:t>
        <a:bodyPr/>
        <a:lstStyle/>
        <a:p>
          <a:r>
            <a:rPr lang="en-US" sz="1200" dirty="0"/>
            <a:t>Approved by Senate</a:t>
          </a:r>
        </a:p>
      </dgm:t>
    </dgm:pt>
    <dgm:pt modelId="{F94AE347-A7DF-4550-A192-8F381D627B99}" type="parTrans" cxnId="{FD81613C-01D1-49AA-B6B0-8D8505686D93}">
      <dgm:prSet/>
      <dgm:spPr/>
      <dgm:t>
        <a:bodyPr/>
        <a:lstStyle/>
        <a:p>
          <a:endParaRPr lang="en-US" sz="1800"/>
        </a:p>
      </dgm:t>
    </dgm:pt>
    <dgm:pt modelId="{4987E1A5-330F-4D9B-9652-FAF6B5097305}" type="sibTrans" cxnId="{FD81613C-01D1-49AA-B6B0-8D8505686D93}">
      <dgm:prSet/>
      <dgm:spPr/>
      <dgm:t>
        <a:bodyPr/>
        <a:lstStyle/>
        <a:p>
          <a:endParaRPr lang="en-US" sz="1800"/>
        </a:p>
      </dgm:t>
    </dgm:pt>
    <dgm:pt modelId="{A27D7A77-214F-4C28-9CE5-D36AD16E1E49}">
      <dgm:prSet phldrT="[Text]" custT="1"/>
      <dgm:spPr/>
      <dgm:t>
        <a:bodyPr/>
        <a:lstStyle/>
        <a:p>
          <a:r>
            <a:rPr lang="en-US" sz="1200" dirty="0"/>
            <a:t>Published in Calendar</a:t>
          </a:r>
        </a:p>
      </dgm:t>
    </dgm:pt>
    <dgm:pt modelId="{2CE4F6C2-C1ED-4171-8BBD-1A2399811E4E}" type="parTrans" cxnId="{FEE40996-A8D6-47E1-87BA-16ABC479E838}">
      <dgm:prSet/>
      <dgm:spPr/>
      <dgm:t>
        <a:bodyPr/>
        <a:lstStyle/>
        <a:p>
          <a:endParaRPr lang="en-US" sz="1800"/>
        </a:p>
      </dgm:t>
    </dgm:pt>
    <dgm:pt modelId="{06B269C0-7508-4867-BC31-9A4447DF7D73}" type="sibTrans" cxnId="{FEE40996-A8D6-47E1-87BA-16ABC479E838}">
      <dgm:prSet/>
      <dgm:spPr/>
      <dgm:t>
        <a:bodyPr/>
        <a:lstStyle/>
        <a:p>
          <a:endParaRPr lang="en-US" sz="1800"/>
        </a:p>
      </dgm:t>
    </dgm:pt>
    <dgm:pt modelId="{8EFFEC1B-FE00-4A11-B884-768F310CB9D4}">
      <dgm:prSet phldrT="[Text]" custT="1"/>
      <dgm:spPr/>
      <dgm:t>
        <a:bodyPr/>
        <a:lstStyle/>
        <a:p>
          <a:r>
            <a:rPr lang="en-US" sz="1200" dirty="0"/>
            <a:t>Due March 31</a:t>
          </a:r>
        </a:p>
      </dgm:t>
    </dgm:pt>
    <dgm:pt modelId="{527F2821-406B-427A-AD50-7F9A8CC5D043}" type="parTrans" cxnId="{66419B36-A1B6-4BBC-9733-CFA45478DB81}">
      <dgm:prSet/>
      <dgm:spPr/>
      <dgm:t>
        <a:bodyPr/>
        <a:lstStyle/>
        <a:p>
          <a:endParaRPr lang="en-US" sz="1800"/>
        </a:p>
      </dgm:t>
    </dgm:pt>
    <dgm:pt modelId="{B0DEA015-F97B-4EA4-824B-1F9361B40F04}" type="sibTrans" cxnId="{66419B36-A1B6-4BBC-9733-CFA45478DB81}">
      <dgm:prSet/>
      <dgm:spPr/>
      <dgm:t>
        <a:bodyPr/>
        <a:lstStyle/>
        <a:p>
          <a:endParaRPr lang="en-US" sz="1800"/>
        </a:p>
      </dgm:t>
    </dgm:pt>
    <dgm:pt modelId="{C614A857-6E9E-4B16-B230-F831AB304414}">
      <dgm:prSet phldrT="[Text]" custT="1"/>
      <dgm:spPr/>
      <dgm:t>
        <a:bodyPr/>
        <a:lstStyle/>
        <a:p>
          <a:r>
            <a:rPr lang="en-US" sz="1200" dirty="0"/>
            <a:t>Permanent</a:t>
          </a:r>
        </a:p>
      </dgm:t>
    </dgm:pt>
    <dgm:pt modelId="{5D43A1CE-8069-4AE6-8120-C6C742C38478}" type="parTrans" cxnId="{D3FD6DDD-F592-435F-8915-A9EA88785EF2}">
      <dgm:prSet/>
      <dgm:spPr/>
      <dgm:t>
        <a:bodyPr/>
        <a:lstStyle/>
        <a:p>
          <a:endParaRPr lang="en-US" sz="1800"/>
        </a:p>
      </dgm:t>
    </dgm:pt>
    <dgm:pt modelId="{E4FD051A-DFBC-406C-8BEE-2C1A0265B1D8}" type="sibTrans" cxnId="{D3FD6DDD-F592-435F-8915-A9EA88785EF2}">
      <dgm:prSet/>
      <dgm:spPr/>
      <dgm:t>
        <a:bodyPr/>
        <a:lstStyle/>
        <a:p>
          <a:endParaRPr lang="en-US" sz="1800"/>
        </a:p>
      </dgm:t>
    </dgm:pt>
    <dgm:pt modelId="{F6255201-458A-4048-9B50-081E2C93F88E}">
      <dgm:prSet phldrT="[Text]" custT="1"/>
      <dgm:spPr/>
      <dgm:t>
        <a:bodyPr/>
        <a:lstStyle/>
        <a:p>
          <a:r>
            <a:rPr lang="en-US" sz="1200" dirty="0"/>
            <a:t>Approved by Senate</a:t>
          </a:r>
        </a:p>
      </dgm:t>
    </dgm:pt>
    <dgm:pt modelId="{7E06896C-83B3-4A07-AB84-19977BDF7A86}" type="parTrans" cxnId="{D67C1F92-9F67-4AD5-A525-839899FE34F0}">
      <dgm:prSet/>
      <dgm:spPr/>
      <dgm:t>
        <a:bodyPr/>
        <a:lstStyle/>
        <a:p>
          <a:endParaRPr lang="en-US" sz="1800"/>
        </a:p>
      </dgm:t>
    </dgm:pt>
    <dgm:pt modelId="{560BCA37-1D76-4576-9874-288710C6DD4B}" type="sibTrans" cxnId="{D67C1F92-9F67-4AD5-A525-839899FE34F0}">
      <dgm:prSet/>
      <dgm:spPr/>
      <dgm:t>
        <a:bodyPr/>
        <a:lstStyle/>
        <a:p>
          <a:endParaRPr lang="en-US" sz="1800"/>
        </a:p>
      </dgm:t>
    </dgm:pt>
    <dgm:pt modelId="{B5B2CF2D-B924-4D13-97B9-ED9DBD450F23}">
      <dgm:prSet phldrT="[Text]" custT="1"/>
      <dgm:spPr/>
      <dgm:t>
        <a:bodyPr/>
        <a:lstStyle/>
        <a:p>
          <a:r>
            <a:rPr lang="en-US" sz="1200" dirty="0"/>
            <a:t>Published in Calendar</a:t>
          </a:r>
        </a:p>
      </dgm:t>
    </dgm:pt>
    <dgm:pt modelId="{5AA3EC0F-E3B7-40B0-B7A0-2AFCA7B9298A}" type="parTrans" cxnId="{A83FA34D-29C6-4DC1-99F3-EF68D4C0473D}">
      <dgm:prSet/>
      <dgm:spPr/>
      <dgm:t>
        <a:bodyPr/>
        <a:lstStyle/>
        <a:p>
          <a:endParaRPr lang="en-US" sz="1800"/>
        </a:p>
      </dgm:t>
    </dgm:pt>
    <dgm:pt modelId="{9E8934E4-7783-476D-B377-A7B44120B95D}" type="sibTrans" cxnId="{A83FA34D-29C6-4DC1-99F3-EF68D4C0473D}">
      <dgm:prSet/>
      <dgm:spPr/>
      <dgm:t>
        <a:bodyPr/>
        <a:lstStyle/>
        <a:p>
          <a:endParaRPr lang="en-US" sz="1800"/>
        </a:p>
      </dgm:t>
    </dgm:pt>
    <dgm:pt modelId="{C1D250E5-F88A-4F9F-A045-C7E612BB561D}">
      <dgm:prSet phldrT="[Text]" custT="1"/>
      <dgm:spPr/>
      <dgm:t>
        <a:bodyPr/>
        <a:lstStyle/>
        <a:p>
          <a:r>
            <a:rPr lang="en-US" sz="1200" dirty="0"/>
            <a:t>Due March 31</a:t>
          </a:r>
        </a:p>
      </dgm:t>
    </dgm:pt>
    <dgm:pt modelId="{0832FC15-555D-4D4F-8951-02C074BDFF7C}" type="parTrans" cxnId="{A8EAECAF-DDDD-4274-B803-E3F92E5AC5AA}">
      <dgm:prSet/>
      <dgm:spPr/>
      <dgm:t>
        <a:bodyPr/>
        <a:lstStyle/>
        <a:p>
          <a:endParaRPr lang="en-US" sz="1800"/>
        </a:p>
      </dgm:t>
    </dgm:pt>
    <dgm:pt modelId="{F7C09883-5077-4B63-9B2A-1C6D43789487}" type="sibTrans" cxnId="{A8EAECAF-DDDD-4274-B803-E3F92E5AC5AA}">
      <dgm:prSet/>
      <dgm:spPr/>
      <dgm:t>
        <a:bodyPr/>
        <a:lstStyle/>
        <a:p>
          <a:endParaRPr lang="en-US" sz="1800"/>
        </a:p>
      </dgm:t>
    </dgm:pt>
    <dgm:pt modelId="{C818FDBD-69BB-4F45-9FA7-25E0EB6A680D}">
      <dgm:prSet phldrT="[Text]" custT="1"/>
      <dgm:spPr/>
      <dgm:t>
        <a:bodyPr/>
        <a:lstStyle/>
        <a:p>
          <a:r>
            <a:rPr lang="en-US" sz="1200" dirty="0"/>
            <a:t>Permanent</a:t>
          </a:r>
        </a:p>
      </dgm:t>
    </dgm:pt>
    <dgm:pt modelId="{4BB01D72-35E8-4777-A204-FF7AD7352622}" type="parTrans" cxnId="{E7133F0A-DDE2-411E-90F6-538629A29008}">
      <dgm:prSet/>
      <dgm:spPr/>
      <dgm:t>
        <a:bodyPr/>
        <a:lstStyle/>
        <a:p>
          <a:endParaRPr lang="en-US" sz="1800"/>
        </a:p>
      </dgm:t>
    </dgm:pt>
    <dgm:pt modelId="{00E1AB36-EC4A-4870-817D-B26EB4C824CC}" type="sibTrans" cxnId="{E7133F0A-DDE2-411E-90F6-538629A29008}">
      <dgm:prSet/>
      <dgm:spPr/>
      <dgm:t>
        <a:bodyPr/>
        <a:lstStyle/>
        <a:p>
          <a:endParaRPr lang="en-US" sz="1800"/>
        </a:p>
      </dgm:t>
    </dgm:pt>
    <dgm:pt modelId="{FB32701D-279E-4C34-8FB9-94E118BA1935}">
      <dgm:prSet phldrT="[Text]" custT="1"/>
      <dgm:spPr/>
      <dgm:t>
        <a:bodyPr/>
        <a:lstStyle/>
        <a:p>
          <a:r>
            <a:rPr lang="en-US" sz="1200" dirty="0"/>
            <a:t>Approved by Senate</a:t>
          </a:r>
        </a:p>
      </dgm:t>
    </dgm:pt>
    <dgm:pt modelId="{02109365-1ACA-43D9-BDBD-1AFD28517592}" type="parTrans" cxnId="{67EB6828-ED2B-4C62-B68B-1716D3F073C4}">
      <dgm:prSet/>
      <dgm:spPr/>
      <dgm:t>
        <a:bodyPr/>
        <a:lstStyle/>
        <a:p>
          <a:endParaRPr lang="en-US" sz="1800"/>
        </a:p>
      </dgm:t>
    </dgm:pt>
    <dgm:pt modelId="{28CAD3EC-C724-43BE-948F-9D66AF25CFC2}" type="sibTrans" cxnId="{67EB6828-ED2B-4C62-B68B-1716D3F073C4}">
      <dgm:prSet/>
      <dgm:spPr/>
      <dgm:t>
        <a:bodyPr/>
        <a:lstStyle/>
        <a:p>
          <a:endParaRPr lang="en-US" sz="1800"/>
        </a:p>
      </dgm:t>
    </dgm:pt>
    <dgm:pt modelId="{9E7EDC6E-6285-4329-A34F-52AC99FBC450}">
      <dgm:prSet phldrT="[Text]" custT="1"/>
      <dgm:spPr/>
      <dgm:t>
        <a:bodyPr/>
        <a:lstStyle/>
        <a:p>
          <a:r>
            <a:rPr lang="en-US" sz="1200" dirty="0"/>
            <a:t>Removed from Calendar</a:t>
          </a:r>
        </a:p>
      </dgm:t>
    </dgm:pt>
    <dgm:pt modelId="{F107E140-0450-4127-87CF-44A14A1717D6}" type="parTrans" cxnId="{B0ECF1CF-5F7E-45E7-A78B-E4A5875D06DC}">
      <dgm:prSet/>
      <dgm:spPr/>
      <dgm:t>
        <a:bodyPr/>
        <a:lstStyle/>
        <a:p>
          <a:endParaRPr lang="en-US" sz="1800"/>
        </a:p>
      </dgm:t>
    </dgm:pt>
    <dgm:pt modelId="{D0B792FF-6A37-41BE-B270-FF4915F68308}" type="sibTrans" cxnId="{B0ECF1CF-5F7E-45E7-A78B-E4A5875D06DC}">
      <dgm:prSet/>
      <dgm:spPr/>
      <dgm:t>
        <a:bodyPr/>
        <a:lstStyle/>
        <a:p>
          <a:endParaRPr lang="en-US" sz="1800"/>
        </a:p>
      </dgm:t>
    </dgm:pt>
    <dgm:pt modelId="{D897C518-A4AF-4B32-BA75-9AA6427F70E4}">
      <dgm:prSet phldrT="[Text]" custT="1"/>
      <dgm:spPr>
        <a:solidFill>
          <a:schemeClr val="tx2">
            <a:lumMod val="60000"/>
            <a:lumOff val="40000"/>
          </a:schemeClr>
        </a:solidFill>
      </dgm:spPr>
      <dgm:t>
        <a:bodyPr/>
        <a:lstStyle/>
        <a:p>
          <a:r>
            <a:rPr lang="en-US" sz="1200"/>
            <a:t>Inactive Courses</a:t>
          </a:r>
          <a:endParaRPr lang="en-US" sz="1200" dirty="0"/>
        </a:p>
      </dgm:t>
    </dgm:pt>
    <dgm:pt modelId="{DC1AC3D3-C55A-47B4-BC79-A88F829B85E0}" type="parTrans" cxnId="{7D0469FB-F2F6-405F-BE18-46E3A835CFC2}">
      <dgm:prSet/>
      <dgm:spPr/>
      <dgm:t>
        <a:bodyPr/>
        <a:lstStyle/>
        <a:p>
          <a:endParaRPr lang="en-US" sz="1800"/>
        </a:p>
      </dgm:t>
    </dgm:pt>
    <dgm:pt modelId="{EA3EE4A7-C64B-4A64-89F8-BA6797B7BA46}" type="sibTrans" cxnId="{7D0469FB-F2F6-405F-BE18-46E3A835CFC2}">
      <dgm:prSet/>
      <dgm:spPr/>
      <dgm:t>
        <a:bodyPr/>
        <a:lstStyle/>
        <a:p>
          <a:endParaRPr lang="en-US" sz="1800"/>
        </a:p>
      </dgm:t>
    </dgm:pt>
    <dgm:pt modelId="{15AA6833-CCFE-474A-8793-F533491AC1F2}">
      <dgm:prSet phldrT="[Text]" custT="1"/>
      <dgm:spPr>
        <a:noFill/>
      </dgm:spPr>
      <dgm:t>
        <a:bodyPr/>
        <a:lstStyle/>
        <a:p>
          <a:r>
            <a:rPr lang="en-US" sz="1200" dirty="0"/>
            <a:t>Due March 31</a:t>
          </a:r>
        </a:p>
      </dgm:t>
    </dgm:pt>
    <dgm:pt modelId="{AD8C4AFC-F9AE-497A-9E81-E4C50AFABC88}" type="parTrans" cxnId="{24F897CE-0520-492A-9AC2-7F23F74E87A7}">
      <dgm:prSet/>
      <dgm:spPr/>
      <dgm:t>
        <a:bodyPr/>
        <a:lstStyle/>
        <a:p>
          <a:endParaRPr lang="en-US" sz="1800"/>
        </a:p>
      </dgm:t>
    </dgm:pt>
    <dgm:pt modelId="{EDED942D-4923-4274-A4A4-AABBE614EE25}" type="sibTrans" cxnId="{24F897CE-0520-492A-9AC2-7F23F74E87A7}">
      <dgm:prSet/>
      <dgm:spPr/>
      <dgm:t>
        <a:bodyPr/>
        <a:lstStyle/>
        <a:p>
          <a:endParaRPr lang="en-US" sz="1800"/>
        </a:p>
      </dgm:t>
    </dgm:pt>
    <dgm:pt modelId="{C361ECD3-A064-41A1-A7C1-332DD242C772}">
      <dgm:prSet phldrT="[Text]" custT="1"/>
      <dgm:spPr>
        <a:noFill/>
      </dgm:spPr>
      <dgm:t>
        <a:bodyPr/>
        <a:lstStyle/>
        <a:p>
          <a:r>
            <a:rPr lang="en-US" sz="1200" dirty="0"/>
            <a:t>Can be restored</a:t>
          </a:r>
        </a:p>
      </dgm:t>
    </dgm:pt>
    <dgm:pt modelId="{9E7E660E-42D7-468D-AF0D-B650E4BF9BB5}" type="parTrans" cxnId="{83999973-76C7-469C-B406-C3ABCCCCEA31}">
      <dgm:prSet/>
      <dgm:spPr/>
      <dgm:t>
        <a:bodyPr/>
        <a:lstStyle/>
        <a:p>
          <a:endParaRPr lang="en-US" sz="1800"/>
        </a:p>
      </dgm:t>
    </dgm:pt>
    <dgm:pt modelId="{16120ACE-CB7A-450A-84B3-2BBE3A53601A}" type="sibTrans" cxnId="{83999973-76C7-469C-B406-C3ABCCCCEA31}">
      <dgm:prSet/>
      <dgm:spPr/>
      <dgm:t>
        <a:bodyPr/>
        <a:lstStyle/>
        <a:p>
          <a:endParaRPr lang="en-US" sz="1800"/>
        </a:p>
      </dgm:t>
    </dgm:pt>
    <dgm:pt modelId="{CFDD12E9-5E8E-4B01-A9C3-623112ADB5F0}">
      <dgm:prSet phldrT="[Text]" custT="1"/>
      <dgm:spPr>
        <a:noFill/>
      </dgm:spPr>
      <dgm:t>
        <a:bodyPr/>
        <a:lstStyle/>
        <a:p>
          <a:r>
            <a:rPr lang="en-US" sz="1200" dirty="0"/>
            <a:t>Approved by SCC (sent to Senate for information)</a:t>
          </a:r>
        </a:p>
      </dgm:t>
    </dgm:pt>
    <dgm:pt modelId="{0316E8E8-A4DE-4CF0-BED2-F941C92924BA}" type="parTrans" cxnId="{F8A50EFB-7F1D-401B-905C-6A5D0F08C756}">
      <dgm:prSet/>
      <dgm:spPr/>
      <dgm:t>
        <a:bodyPr/>
        <a:lstStyle/>
        <a:p>
          <a:endParaRPr lang="en-US" sz="1800"/>
        </a:p>
      </dgm:t>
    </dgm:pt>
    <dgm:pt modelId="{846F59E1-5080-4F72-927F-55DD2CB954EC}" type="sibTrans" cxnId="{F8A50EFB-7F1D-401B-905C-6A5D0F08C756}">
      <dgm:prSet/>
      <dgm:spPr/>
      <dgm:t>
        <a:bodyPr/>
        <a:lstStyle/>
        <a:p>
          <a:endParaRPr lang="en-US" sz="1800"/>
        </a:p>
      </dgm:t>
    </dgm:pt>
    <dgm:pt modelId="{037F2BD4-5BF7-4194-A5F7-9D91443B87B7}">
      <dgm:prSet phldrT="[Text]" custT="1"/>
      <dgm:spPr>
        <a:noFill/>
      </dgm:spPr>
      <dgm:t>
        <a:bodyPr/>
        <a:lstStyle/>
        <a:p>
          <a:r>
            <a:rPr lang="en-US" sz="1200" dirty="0"/>
            <a:t>Removed from Calendar</a:t>
          </a:r>
        </a:p>
      </dgm:t>
    </dgm:pt>
    <dgm:pt modelId="{A72CAC9D-0028-41C4-9DBF-C27D12EA85DC}" type="parTrans" cxnId="{6C55DA57-34E5-4C5C-8F30-704D1327292A}">
      <dgm:prSet/>
      <dgm:spPr/>
      <dgm:t>
        <a:bodyPr/>
        <a:lstStyle/>
        <a:p>
          <a:endParaRPr lang="en-US" sz="1800"/>
        </a:p>
      </dgm:t>
    </dgm:pt>
    <dgm:pt modelId="{D7CCE002-5C57-48AD-B21C-189A34A8458B}" type="sibTrans" cxnId="{6C55DA57-34E5-4C5C-8F30-704D1327292A}">
      <dgm:prSet/>
      <dgm:spPr/>
      <dgm:t>
        <a:bodyPr/>
        <a:lstStyle/>
        <a:p>
          <a:endParaRPr lang="en-US" sz="1800"/>
        </a:p>
      </dgm:t>
    </dgm:pt>
    <dgm:pt modelId="{53ED113E-DA88-414A-8008-57CBBCD63CC8}" type="pres">
      <dgm:prSet presAssocID="{0F734BA2-0D5A-4E92-98E9-C7764A538B0E}" presName="linearFlow" presStyleCnt="0">
        <dgm:presLayoutVars>
          <dgm:dir/>
          <dgm:animLvl val="lvl"/>
          <dgm:resizeHandles val="exact"/>
        </dgm:presLayoutVars>
      </dgm:prSet>
      <dgm:spPr/>
    </dgm:pt>
    <dgm:pt modelId="{D78A88B1-9FE4-4155-9590-D3E8419D0822}" type="pres">
      <dgm:prSet presAssocID="{C9EF7481-B0AF-462D-BE62-B2B2F33F2EA9}" presName="composite" presStyleCnt="0"/>
      <dgm:spPr/>
    </dgm:pt>
    <dgm:pt modelId="{E24A36A0-F1A9-45EA-92B1-3D59C9E71196}" type="pres">
      <dgm:prSet presAssocID="{C9EF7481-B0AF-462D-BE62-B2B2F33F2EA9}" presName="parentText" presStyleLbl="alignNode1" presStyleIdx="0" presStyleCnt="5">
        <dgm:presLayoutVars>
          <dgm:chMax val="1"/>
          <dgm:bulletEnabled val="1"/>
        </dgm:presLayoutVars>
      </dgm:prSet>
      <dgm:spPr/>
    </dgm:pt>
    <dgm:pt modelId="{7F5A66C2-5DBA-428E-8175-1FB5B2158FBE}" type="pres">
      <dgm:prSet presAssocID="{C9EF7481-B0AF-462D-BE62-B2B2F33F2EA9}" presName="descendantText" presStyleLbl="alignAcc1" presStyleIdx="0" presStyleCnt="5">
        <dgm:presLayoutVars>
          <dgm:bulletEnabled val="1"/>
        </dgm:presLayoutVars>
      </dgm:prSet>
      <dgm:spPr/>
    </dgm:pt>
    <dgm:pt modelId="{A658F735-496C-4F52-BBAA-2FD4AAFD539E}" type="pres">
      <dgm:prSet presAssocID="{C60FCFD7-77A4-4FFC-8D58-E7667F5BAA73}" presName="sp" presStyleCnt="0"/>
      <dgm:spPr/>
    </dgm:pt>
    <dgm:pt modelId="{476A7408-9D8E-49A2-A332-50882DC44E8E}" type="pres">
      <dgm:prSet presAssocID="{D897C518-A4AF-4B32-BA75-9AA6427F70E4}" presName="composite" presStyleCnt="0"/>
      <dgm:spPr/>
    </dgm:pt>
    <dgm:pt modelId="{D1122791-1261-49C1-A652-B17788A1E0E6}" type="pres">
      <dgm:prSet presAssocID="{D897C518-A4AF-4B32-BA75-9AA6427F70E4}" presName="parentText" presStyleLbl="alignNode1" presStyleIdx="1" presStyleCnt="5">
        <dgm:presLayoutVars>
          <dgm:chMax val="1"/>
          <dgm:bulletEnabled val="1"/>
        </dgm:presLayoutVars>
      </dgm:prSet>
      <dgm:spPr/>
    </dgm:pt>
    <dgm:pt modelId="{B575A102-75C7-4746-A742-E07CD7CA6EF2}" type="pres">
      <dgm:prSet presAssocID="{D897C518-A4AF-4B32-BA75-9AA6427F70E4}" presName="descendantText" presStyleLbl="alignAcc1" presStyleIdx="1" presStyleCnt="5" custScaleX="102016">
        <dgm:presLayoutVars>
          <dgm:bulletEnabled val="1"/>
        </dgm:presLayoutVars>
      </dgm:prSet>
      <dgm:spPr/>
    </dgm:pt>
    <dgm:pt modelId="{1C630122-ADDF-4AAA-BFF0-B43B5D54CB84}" type="pres">
      <dgm:prSet presAssocID="{EA3EE4A7-C64B-4A64-89F8-BA6797B7BA46}" presName="sp" presStyleCnt="0"/>
      <dgm:spPr/>
    </dgm:pt>
    <dgm:pt modelId="{7998B9D3-FC1D-47C1-87D6-DD7A0C6AD65E}" type="pres">
      <dgm:prSet presAssocID="{67DE01F1-9E68-4AA2-A3ED-36DA22CA6721}" presName="composite" presStyleCnt="0"/>
      <dgm:spPr/>
    </dgm:pt>
    <dgm:pt modelId="{43A18C48-0F30-4F8A-A30E-54CED12CA4D8}" type="pres">
      <dgm:prSet presAssocID="{67DE01F1-9E68-4AA2-A3ED-36DA22CA6721}" presName="parentText" presStyleLbl="alignNode1" presStyleIdx="2" presStyleCnt="5">
        <dgm:presLayoutVars>
          <dgm:chMax val="1"/>
          <dgm:bulletEnabled val="1"/>
        </dgm:presLayoutVars>
      </dgm:prSet>
      <dgm:spPr/>
    </dgm:pt>
    <dgm:pt modelId="{E11CCEC9-E2F4-43E8-90A1-8910C4C16889}" type="pres">
      <dgm:prSet presAssocID="{67DE01F1-9E68-4AA2-A3ED-36DA22CA6721}" presName="descendantText" presStyleLbl="alignAcc1" presStyleIdx="2" presStyleCnt="5">
        <dgm:presLayoutVars>
          <dgm:bulletEnabled val="1"/>
        </dgm:presLayoutVars>
      </dgm:prSet>
      <dgm:spPr/>
    </dgm:pt>
    <dgm:pt modelId="{7562516C-F2B6-4700-82ED-38CCE559C6BE}" type="pres">
      <dgm:prSet presAssocID="{FB010106-1F4A-4C46-AC66-A51A91C41F64}" presName="sp" presStyleCnt="0"/>
      <dgm:spPr/>
    </dgm:pt>
    <dgm:pt modelId="{034A8152-F262-4FA5-93C2-1F2D7CFBD14F}" type="pres">
      <dgm:prSet presAssocID="{78C61CBD-323C-467B-975D-0B94196A4B91}" presName="composite" presStyleCnt="0"/>
      <dgm:spPr/>
    </dgm:pt>
    <dgm:pt modelId="{B5864793-1FED-4C9F-A5AB-7AFC1084FAB7}" type="pres">
      <dgm:prSet presAssocID="{78C61CBD-323C-467B-975D-0B94196A4B91}" presName="parentText" presStyleLbl="alignNode1" presStyleIdx="3" presStyleCnt="5">
        <dgm:presLayoutVars>
          <dgm:chMax val="1"/>
          <dgm:bulletEnabled val="1"/>
        </dgm:presLayoutVars>
      </dgm:prSet>
      <dgm:spPr/>
    </dgm:pt>
    <dgm:pt modelId="{9D42FFBC-7E2E-4789-B406-14FAFB46C348}" type="pres">
      <dgm:prSet presAssocID="{78C61CBD-323C-467B-975D-0B94196A4B91}" presName="descendantText" presStyleLbl="alignAcc1" presStyleIdx="3" presStyleCnt="5">
        <dgm:presLayoutVars>
          <dgm:bulletEnabled val="1"/>
        </dgm:presLayoutVars>
      </dgm:prSet>
      <dgm:spPr/>
    </dgm:pt>
    <dgm:pt modelId="{BC96C330-EC22-48C3-BCBE-40B5884C5446}" type="pres">
      <dgm:prSet presAssocID="{E7886DCD-DF24-45A7-8679-40494881CCEA}" presName="sp" presStyleCnt="0"/>
      <dgm:spPr/>
    </dgm:pt>
    <dgm:pt modelId="{F2EE8E44-5155-4A7D-B10B-893800B5161A}" type="pres">
      <dgm:prSet presAssocID="{0E836E98-1E28-4938-8DE0-E60581504B40}" presName="composite" presStyleCnt="0"/>
      <dgm:spPr/>
    </dgm:pt>
    <dgm:pt modelId="{F4FB6A07-470C-4374-BAA4-1F3B3ADE8338}" type="pres">
      <dgm:prSet presAssocID="{0E836E98-1E28-4938-8DE0-E60581504B40}" presName="parentText" presStyleLbl="alignNode1" presStyleIdx="4" presStyleCnt="5">
        <dgm:presLayoutVars>
          <dgm:chMax val="1"/>
          <dgm:bulletEnabled val="1"/>
        </dgm:presLayoutVars>
      </dgm:prSet>
      <dgm:spPr/>
    </dgm:pt>
    <dgm:pt modelId="{E14AC9AF-5F73-487B-86DE-34E74A552743}" type="pres">
      <dgm:prSet presAssocID="{0E836E98-1E28-4938-8DE0-E60581504B40}" presName="descendantText" presStyleLbl="alignAcc1" presStyleIdx="4" presStyleCnt="5">
        <dgm:presLayoutVars>
          <dgm:bulletEnabled val="1"/>
        </dgm:presLayoutVars>
      </dgm:prSet>
      <dgm:spPr/>
    </dgm:pt>
  </dgm:ptLst>
  <dgm:cxnLst>
    <dgm:cxn modelId="{09E94003-7921-4FD4-91AF-864F71D76FF2}" type="presOf" srcId="{0E836E98-1E28-4938-8DE0-E60581504B40}" destId="{F4FB6A07-470C-4374-BAA4-1F3B3ADE8338}" srcOrd="0" destOrd="0" presId="urn:microsoft.com/office/officeart/2005/8/layout/chevron2"/>
    <dgm:cxn modelId="{E7133F0A-DDE2-411E-90F6-538629A29008}" srcId="{0E836E98-1E28-4938-8DE0-E60581504B40}" destId="{C818FDBD-69BB-4F45-9FA7-25E0EB6A680D}" srcOrd="1" destOrd="0" parTransId="{4BB01D72-35E8-4777-A204-FF7AD7352622}" sibTransId="{00E1AB36-EC4A-4870-817D-B26EB4C824CC}"/>
    <dgm:cxn modelId="{53DADF0D-83D2-49F0-BB28-E64AAADA6884}" srcId="{0F734BA2-0D5A-4E92-98E9-C7764A538B0E}" destId="{C9EF7481-B0AF-462D-BE62-B2B2F33F2EA9}" srcOrd="0" destOrd="0" parTransId="{B8419EB2-97F8-4560-9E3A-D3F17FB1867A}" sibTransId="{C60FCFD7-77A4-4FFC-8D58-E7667F5BAA73}"/>
    <dgm:cxn modelId="{A94D2411-4B9A-4D95-94E9-65F9AAF410D5}" type="presOf" srcId="{15AA6833-CCFE-474A-8793-F533491AC1F2}" destId="{B575A102-75C7-4746-A742-E07CD7CA6EF2}" srcOrd="0" destOrd="0" presId="urn:microsoft.com/office/officeart/2005/8/layout/chevron2"/>
    <dgm:cxn modelId="{AD909715-394B-4475-9D49-4E6AB1CC97DD}" srcId="{67DE01F1-9E68-4AA2-A3ED-36DA22CA6721}" destId="{1D1D94E1-7468-4FC3-A5AA-52DD639ED179}" srcOrd="0" destOrd="0" parTransId="{AF49FC3A-4C39-443B-8219-0263570E51A9}" sibTransId="{5600B919-DB6E-438B-833A-CEB795DB5A33}"/>
    <dgm:cxn modelId="{FD34B81D-D5DD-44FC-964A-B3971308BDFD}" type="presOf" srcId="{CFDD12E9-5E8E-4B01-A9C3-623112ADB5F0}" destId="{B575A102-75C7-4746-A742-E07CD7CA6EF2}" srcOrd="0" destOrd="2" presId="urn:microsoft.com/office/officeart/2005/8/layout/chevron2"/>
    <dgm:cxn modelId="{67EB6828-ED2B-4C62-B68B-1716D3F073C4}" srcId="{0E836E98-1E28-4938-8DE0-E60581504B40}" destId="{FB32701D-279E-4C34-8FB9-94E118BA1935}" srcOrd="2" destOrd="0" parTransId="{02109365-1ACA-43D9-BDBD-1AFD28517592}" sibTransId="{28CAD3EC-C724-43BE-948F-9D66AF25CFC2}"/>
    <dgm:cxn modelId="{50651B33-93BF-44B4-AEDC-0259817158C3}" srcId="{C9EF7481-B0AF-462D-BE62-B2B2F33F2EA9}" destId="{7CBE44B9-D7F0-442B-837F-268A8BBC4C76}" srcOrd="0" destOrd="0" parTransId="{F37D6349-FA3F-4961-9072-A3D25B0F004B}" sibTransId="{983701D5-36B9-4875-902A-1915D608203F}"/>
    <dgm:cxn modelId="{66419B36-A1B6-4BBC-9733-CFA45478DB81}" srcId="{78C61CBD-323C-467B-975D-0B94196A4B91}" destId="{8EFFEC1B-FE00-4A11-B884-768F310CB9D4}" srcOrd="0" destOrd="0" parTransId="{527F2821-406B-427A-AD50-7F9A8CC5D043}" sibTransId="{B0DEA015-F97B-4EA4-824B-1F9361B40F04}"/>
    <dgm:cxn modelId="{BB7A533B-3C06-4689-B3E7-59AC4B546803}" type="presOf" srcId="{C62B9582-46FB-4425-BFDB-3353FB1ACC0B}" destId="{7F5A66C2-5DBA-428E-8175-1FB5B2158FBE}" srcOrd="0" destOrd="1" presId="urn:microsoft.com/office/officeart/2005/8/layout/chevron2"/>
    <dgm:cxn modelId="{FD81613C-01D1-49AA-B6B0-8D8505686D93}" srcId="{67DE01F1-9E68-4AA2-A3ED-36DA22CA6721}" destId="{86C309F3-3BA7-4B5B-832B-60BFA3F06B0D}" srcOrd="2" destOrd="0" parTransId="{F94AE347-A7DF-4550-A192-8F381D627B99}" sibTransId="{4987E1A5-330F-4D9B-9652-FAF6B5097305}"/>
    <dgm:cxn modelId="{45E5ED42-504D-4709-BAF0-5C955D96AD1A}" type="presOf" srcId="{86C309F3-3BA7-4B5B-832B-60BFA3F06B0D}" destId="{E11CCEC9-E2F4-43E8-90A1-8910C4C16889}" srcOrd="0" destOrd="2" presId="urn:microsoft.com/office/officeart/2005/8/layout/chevron2"/>
    <dgm:cxn modelId="{CE0AA044-A530-42BA-8FEE-A84E20CBD009}" srcId="{67DE01F1-9E68-4AA2-A3ED-36DA22CA6721}" destId="{99801588-6096-4B9D-AA57-AB11574CA077}" srcOrd="1" destOrd="0" parTransId="{3D1E998B-1853-4BCB-9A86-52AC68EEB281}" sibTransId="{12D350BE-DF5C-4EEC-BD3A-F93B64D6C41C}"/>
    <dgm:cxn modelId="{A83FA34D-29C6-4DC1-99F3-EF68D4C0473D}" srcId="{78C61CBD-323C-467B-975D-0B94196A4B91}" destId="{B5B2CF2D-B924-4D13-97B9-ED9DBD450F23}" srcOrd="3" destOrd="0" parTransId="{5AA3EC0F-E3B7-40B0-B7A0-2AFCA7B9298A}" sibTransId="{9E8934E4-7783-476D-B377-A7B44120B95D}"/>
    <dgm:cxn modelId="{83999973-76C7-469C-B406-C3ABCCCCEA31}" srcId="{D897C518-A4AF-4B32-BA75-9AA6427F70E4}" destId="{C361ECD3-A064-41A1-A7C1-332DD242C772}" srcOrd="1" destOrd="0" parTransId="{9E7E660E-42D7-468D-AF0D-B650E4BF9BB5}" sibTransId="{16120ACE-CB7A-450A-84B3-2BBE3A53601A}"/>
    <dgm:cxn modelId="{E5AABB57-E1EE-47ED-9543-B8417F49424F}" srcId="{C9EF7481-B0AF-462D-BE62-B2B2F33F2EA9}" destId="{31961D08-1A4A-40CA-ADCE-EB1F076A9671}" srcOrd="3" destOrd="0" parTransId="{93DE902F-7C27-4826-8EA6-0636CDD2C03A}" sibTransId="{7751C18E-A402-4CAE-BA62-9FF50EFD15EE}"/>
    <dgm:cxn modelId="{6C55DA57-34E5-4C5C-8F30-704D1327292A}" srcId="{D897C518-A4AF-4B32-BA75-9AA6427F70E4}" destId="{037F2BD4-5BF7-4194-A5F7-9D91443B87B7}" srcOrd="3" destOrd="0" parTransId="{A72CAC9D-0028-41C4-9DBF-C27D12EA85DC}" sibTransId="{D7CCE002-5C57-48AD-B21C-189A34A8458B}"/>
    <dgm:cxn modelId="{8DA92E7C-2911-475F-A387-40134CC8AE55}" type="presOf" srcId="{C9EF7481-B0AF-462D-BE62-B2B2F33F2EA9}" destId="{E24A36A0-F1A9-45EA-92B1-3D59C9E71196}" srcOrd="0" destOrd="0" presId="urn:microsoft.com/office/officeart/2005/8/layout/chevron2"/>
    <dgm:cxn modelId="{3B5E2883-C8C5-4CD6-A6A9-95F68AA53CD1}" srcId="{C9EF7481-B0AF-462D-BE62-B2B2F33F2EA9}" destId="{0B5BC268-BA47-4B93-9FE0-D019BD3E5AA2}" srcOrd="2" destOrd="0" parTransId="{309123D9-D914-4D46-AEBD-C8140A50347D}" sibTransId="{B1A4CCDB-F307-4B39-A354-9D676066CB64}"/>
    <dgm:cxn modelId="{E3CE7688-2009-43FA-890A-A0A9F795E1DB}" type="presOf" srcId="{C361ECD3-A064-41A1-A7C1-332DD242C772}" destId="{B575A102-75C7-4746-A742-E07CD7CA6EF2}" srcOrd="0" destOrd="1" presId="urn:microsoft.com/office/officeart/2005/8/layout/chevron2"/>
    <dgm:cxn modelId="{D67C1F92-9F67-4AD5-A525-839899FE34F0}" srcId="{78C61CBD-323C-467B-975D-0B94196A4B91}" destId="{F6255201-458A-4048-9B50-081E2C93F88E}" srcOrd="2" destOrd="0" parTransId="{7E06896C-83B3-4A07-AB84-19977BDF7A86}" sibTransId="{560BCA37-1D76-4576-9874-288710C6DD4B}"/>
    <dgm:cxn modelId="{24033E94-9637-48B5-A1D3-469A7909557B}" type="presOf" srcId="{8EFFEC1B-FE00-4A11-B884-768F310CB9D4}" destId="{9D42FFBC-7E2E-4789-B406-14FAFB46C348}" srcOrd="0" destOrd="0" presId="urn:microsoft.com/office/officeart/2005/8/layout/chevron2"/>
    <dgm:cxn modelId="{B72A9C94-6832-44EE-99C5-6DF37A2BB529}" type="presOf" srcId="{A27D7A77-214F-4C28-9CE5-D36AD16E1E49}" destId="{E11CCEC9-E2F4-43E8-90A1-8910C4C16889}" srcOrd="0" destOrd="3" presId="urn:microsoft.com/office/officeart/2005/8/layout/chevron2"/>
    <dgm:cxn modelId="{FEE40996-A8D6-47E1-87BA-16ABC479E838}" srcId="{67DE01F1-9E68-4AA2-A3ED-36DA22CA6721}" destId="{A27D7A77-214F-4C28-9CE5-D36AD16E1E49}" srcOrd="3" destOrd="0" parTransId="{2CE4F6C2-C1ED-4171-8BBD-1A2399811E4E}" sibTransId="{06B269C0-7508-4867-BC31-9A4447DF7D73}"/>
    <dgm:cxn modelId="{05EA0C9B-6039-4898-8EB4-72B682A3C346}" type="presOf" srcId="{9E7EDC6E-6285-4329-A34F-52AC99FBC450}" destId="{E14AC9AF-5F73-487B-86DE-34E74A552743}" srcOrd="0" destOrd="3" presId="urn:microsoft.com/office/officeart/2005/8/layout/chevron2"/>
    <dgm:cxn modelId="{2C45259C-F3E6-498C-9DEA-05CCD42DFC9A}" type="presOf" srcId="{C1D250E5-F88A-4F9F-A045-C7E612BB561D}" destId="{E14AC9AF-5F73-487B-86DE-34E74A552743}" srcOrd="0" destOrd="0" presId="urn:microsoft.com/office/officeart/2005/8/layout/chevron2"/>
    <dgm:cxn modelId="{C0AC1B9F-CA36-4081-A05A-DA5D6DA92E0E}" type="presOf" srcId="{FB32701D-279E-4C34-8FB9-94E118BA1935}" destId="{E14AC9AF-5F73-487B-86DE-34E74A552743}" srcOrd="0" destOrd="2" presId="urn:microsoft.com/office/officeart/2005/8/layout/chevron2"/>
    <dgm:cxn modelId="{34AC0EA0-03D2-4C2C-84DA-D5760180A6DB}" srcId="{C9EF7481-B0AF-462D-BE62-B2B2F33F2EA9}" destId="{C62B9582-46FB-4425-BFDB-3353FB1ACC0B}" srcOrd="1" destOrd="0" parTransId="{4878113A-DF02-4A0F-93DF-892D7948563E}" sibTransId="{03DC6453-1112-4AAD-AA4F-12F35D9827B0}"/>
    <dgm:cxn modelId="{7E9BD0A8-1080-4A69-ADF2-CA7B49BF996E}" type="presOf" srcId="{67DE01F1-9E68-4AA2-A3ED-36DA22CA6721}" destId="{43A18C48-0F30-4F8A-A30E-54CED12CA4D8}" srcOrd="0" destOrd="0" presId="urn:microsoft.com/office/officeart/2005/8/layout/chevron2"/>
    <dgm:cxn modelId="{287FF5A8-E9FC-4841-BEB4-D9C9EAD296E1}" srcId="{0F734BA2-0D5A-4E92-98E9-C7764A538B0E}" destId="{78C61CBD-323C-467B-975D-0B94196A4B91}" srcOrd="3" destOrd="0" parTransId="{EE8C32C4-58EA-4E42-8662-A948827EB0E7}" sibTransId="{E7886DCD-DF24-45A7-8679-40494881CCEA}"/>
    <dgm:cxn modelId="{A8EAECAF-DDDD-4274-B803-E3F92E5AC5AA}" srcId="{0E836E98-1E28-4938-8DE0-E60581504B40}" destId="{C1D250E5-F88A-4F9F-A045-C7E612BB561D}" srcOrd="0" destOrd="0" parTransId="{0832FC15-555D-4D4F-8951-02C074BDFF7C}" sibTransId="{F7C09883-5077-4B63-9B2A-1C6D43789487}"/>
    <dgm:cxn modelId="{4BB504B1-E553-4232-AF65-67B765A1A228}" type="presOf" srcId="{0B5BC268-BA47-4B93-9FE0-D019BD3E5AA2}" destId="{7F5A66C2-5DBA-428E-8175-1FB5B2158FBE}" srcOrd="0" destOrd="2" presId="urn:microsoft.com/office/officeart/2005/8/layout/chevron2"/>
    <dgm:cxn modelId="{343859BA-38CA-4DB8-9234-A03B27A5809F}" srcId="{0F734BA2-0D5A-4E92-98E9-C7764A538B0E}" destId="{0E836E98-1E28-4938-8DE0-E60581504B40}" srcOrd="4" destOrd="0" parTransId="{FEBE799C-EA89-46F0-9E56-8E3BBEE232D9}" sibTransId="{E7FD0367-2415-4FFB-8908-50F8C56A6813}"/>
    <dgm:cxn modelId="{AF5B9EBE-0068-4D9C-AE13-6DCDB575AC42}" type="presOf" srcId="{F6255201-458A-4048-9B50-081E2C93F88E}" destId="{9D42FFBC-7E2E-4789-B406-14FAFB46C348}" srcOrd="0" destOrd="2" presId="urn:microsoft.com/office/officeart/2005/8/layout/chevron2"/>
    <dgm:cxn modelId="{72A8C4C4-E6FF-4140-8F31-E670E84AC600}" type="presOf" srcId="{037F2BD4-5BF7-4194-A5F7-9D91443B87B7}" destId="{B575A102-75C7-4746-A742-E07CD7CA6EF2}" srcOrd="0" destOrd="3" presId="urn:microsoft.com/office/officeart/2005/8/layout/chevron2"/>
    <dgm:cxn modelId="{B0AC79C9-B033-4B2E-8088-194B7311A04E}" type="presOf" srcId="{99801588-6096-4B9D-AA57-AB11574CA077}" destId="{E11CCEC9-E2F4-43E8-90A1-8910C4C16889}" srcOrd="0" destOrd="1" presId="urn:microsoft.com/office/officeart/2005/8/layout/chevron2"/>
    <dgm:cxn modelId="{E3BE36CB-C1DD-4420-B336-71872AEB1409}" type="presOf" srcId="{7CBE44B9-D7F0-442B-837F-268A8BBC4C76}" destId="{7F5A66C2-5DBA-428E-8175-1FB5B2158FBE}" srcOrd="0" destOrd="0" presId="urn:microsoft.com/office/officeart/2005/8/layout/chevron2"/>
    <dgm:cxn modelId="{24F897CE-0520-492A-9AC2-7F23F74E87A7}" srcId="{D897C518-A4AF-4B32-BA75-9AA6427F70E4}" destId="{15AA6833-CCFE-474A-8793-F533491AC1F2}" srcOrd="0" destOrd="0" parTransId="{AD8C4AFC-F9AE-497A-9E81-E4C50AFABC88}" sibTransId="{EDED942D-4923-4274-A4A4-AABBE614EE25}"/>
    <dgm:cxn modelId="{B0ECF1CF-5F7E-45E7-A78B-E4A5875D06DC}" srcId="{0E836E98-1E28-4938-8DE0-E60581504B40}" destId="{9E7EDC6E-6285-4329-A34F-52AC99FBC450}" srcOrd="3" destOrd="0" parTransId="{F107E140-0450-4127-87CF-44A14A1717D6}" sibTransId="{D0B792FF-6A37-41BE-B270-FF4915F68308}"/>
    <dgm:cxn modelId="{407BE3D3-4B70-46BA-9B46-B5678C267BA0}" type="presOf" srcId="{31961D08-1A4A-40CA-ADCE-EB1F076A9671}" destId="{7F5A66C2-5DBA-428E-8175-1FB5B2158FBE}" srcOrd="0" destOrd="3" presId="urn:microsoft.com/office/officeart/2005/8/layout/chevron2"/>
    <dgm:cxn modelId="{D3FD6DDD-F592-435F-8915-A9EA88785EF2}" srcId="{78C61CBD-323C-467B-975D-0B94196A4B91}" destId="{C614A857-6E9E-4B16-B230-F831AB304414}" srcOrd="1" destOrd="0" parTransId="{5D43A1CE-8069-4AE6-8120-C6C742C38478}" sibTransId="{E4FD051A-DFBC-406C-8BEE-2C1A0265B1D8}"/>
    <dgm:cxn modelId="{F9AECDE3-538C-47B4-8681-CDCF9A9F224B}" type="presOf" srcId="{C818FDBD-69BB-4F45-9FA7-25E0EB6A680D}" destId="{E14AC9AF-5F73-487B-86DE-34E74A552743}" srcOrd="0" destOrd="1" presId="urn:microsoft.com/office/officeart/2005/8/layout/chevron2"/>
    <dgm:cxn modelId="{08E488EF-3E49-4C07-A5C4-F3ABC92E346E}" type="presOf" srcId="{D897C518-A4AF-4B32-BA75-9AA6427F70E4}" destId="{D1122791-1261-49C1-A652-B17788A1E0E6}" srcOrd="0" destOrd="0" presId="urn:microsoft.com/office/officeart/2005/8/layout/chevron2"/>
    <dgm:cxn modelId="{E0F795F2-9A28-4E6A-8778-3AC9C4FF1DE4}" type="presOf" srcId="{78C61CBD-323C-467B-975D-0B94196A4B91}" destId="{B5864793-1FED-4C9F-A5AB-7AFC1084FAB7}" srcOrd="0" destOrd="0" presId="urn:microsoft.com/office/officeart/2005/8/layout/chevron2"/>
    <dgm:cxn modelId="{788199F3-3D07-43BC-B319-6C72FEDCC8F3}" type="presOf" srcId="{1D1D94E1-7468-4FC3-A5AA-52DD639ED179}" destId="{E11CCEC9-E2F4-43E8-90A1-8910C4C16889}" srcOrd="0" destOrd="0" presId="urn:microsoft.com/office/officeart/2005/8/layout/chevron2"/>
    <dgm:cxn modelId="{E0DD56F8-D76C-4E50-8713-B6AF5D955982}" type="presOf" srcId="{B5B2CF2D-B924-4D13-97B9-ED9DBD450F23}" destId="{9D42FFBC-7E2E-4789-B406-14FAFB46C348}" srcOrd="0" destOrd="3" presId="urn:microsoft.com/office/officeart/2005/8/layout/chevron2"/>
    <dgm:cxn modelId="{F8A50EFB-7F1D-401B-905C-6A5D0F08C756}" srcId="{D897C518-A4AF-4B32-BA75-9AA6427F70E4}" destId="{CFDD12E9-5E8E-4B01-A9C3-623112ADB5F0}" srcOrd="2" destOrd="0" parTransId="{0316E8E8-A4DE-4CF0-BED2-F941C92924BA}" sibTransId="{846F59E1-5080-4F72-927F-55DD2CB954EC}"/>
    <dgm:cxn modelId="{7D0469FB-F2F6-405F-BE18-46E3A835CFC2}" srcId="{0F734BA2-0D5A-4E92-98E9-C7764A538B0E}" destId="{D897C518-A4AF-4B32-BA75-9AA6427F70E4}" srcOrd="1" destOrd="0" parTransId="{DC1AC3D3-C55A-47B4-BC79-A88F829B85E0}" sibTransId="{EA3EE4A7-C64B-4A64-89F8-BA6797B7BA46}"/>
    <dgm:cxn modelId="{CEE616FD-BE7E-40F3-973F-7C8C5A703F8C}" srcId="{0F734BA2-0D5A-4E92-98E9-C7764A538B0E}" destId="{67DE01F1-9E68-4AA2-A3ED-36DA22CA6721}" srcOrd="2" destOrd="0" parTransId="{284A3D5B-03D8-4B70-BCC3-23071E2C36F2}" sibTransId="{FB010106-1F4A-4C46-AC66-A51A91C41F64}"/>
    <dgm:cxn modelId="{E4A853FD-27C3-48CC-9BD4-C539FC1009B1}" type="presOf" srcId="{C614A857-6E9E-4B16-B230-F831AB304414}" destId="{9D42FFBC-7E2E-4789-B406-14FAFB46C348}" srcOrd="0" destOrd="1" presId="urn:microsoft.com/office/officeart/2005/8/layout/chevron2"/>
    <dgm:cxn modelId="{DFE020FE-262D-44F5-A979-CF504ADEC70F}" type="presOf" srcId="{0F734BA2-0D5A-4E92-98E9-C7764A538B0E}" destId="{53ED113E-DA88-414A-8008-57CBBCD63CC8}" srcOrd="0" destOrd="0" presId="urn:microsoft.com/office/officeart/2005/8/layout/chevron2"/>
    <dgm:cxn modelId="{A29E3925-3953-40AB-9464-2ACC0D561A9A}" type="presParOf" srcId="{53ED113E-DA88-414A-8008-57CBBCD63CC8}" destId="{D78A88B1-9FE4-4155-9590-D3E8419D0822}" srcOrd="0" destOrd="0" presId="urn:microsoft.com/office/officeart/2005/8/layout/chevron2"/>
    <dgm:cxn modelId="{7259D0ED-AE50-4AC4-9844-6CD0470BC615}" type="presParOf" srcId="{D78A88B1-9FE4-4155-9590-D3E8419D0822}" destId="{E24A36A0-F1A9-45EA-92B1-3D59C9E71196}" srcOrd="0" destOrd="0" presId="urn:microsoft.com/office/officeart/2005/8/layout/chevron2"/>
    <dgm:cxn modelId="{3E1D51FE-A834-4E2E-B933-6C044E69E331}" type="presParOf" srcId="{D78A88B1-9FE4-4155-9590-D3E8419D0822}" destId="{7F5A66C2-5DBA-428E-8175-1FB5B2158FBE}" srcOrd="1" destOrd="0" presId="urn:microsoft.com/office/officeart/2005/8/layout/chevron2"/>
    <dgm:cxn modelId="{A815A1B4-C5FD-4454-8884-062FF999820A}" type="presParOf" srcId="{53ED113E-DA88-414A-8008-57CBBCD63CC8}" destId="{A658F735-496C-4F52-BBAA-2FD4AAFD539E}" srcOrd="1" destOrd="0" presId="urn:microsoft.com/office/officeart/2005/8/layout/chevron2"/>
    <dgm:cxn modelId="{C4E0793B-01E5-4B8A-B612-64428A664F19}" type="presParOf" srcId="{53ED113E-DA88-414A-8008-57CBBCD63CC8}" destId="{476A7408-9D8E-49A2-A332-50882DC44E8E}" srcOrd="2" destOrd="0" presId="urn:microsoft.com/office/officeart/2005/8/layout/chevron2"/>
    <dgm:cxn modelId="{24C470A5-59A4-42BC-BC9B-6838D51AE965}" type="presParOf" srcId="{476A7408-9D8E-49A2-A332-50882DC44E8E}" destId="{D1122791-1261-49C1-A652-B17788A1E0E6}" srcOrd="0" destOrd="0" presId="urn:microsoft.com/office/officeart/2005/8/layout/chevron2"/>
    <dgm:cxn modelId="{3E0C028E-00EC-47D7-9A6D-0C593F1E4A5F}" type="presParOf" srcId="{476A7408-9D8E-49A2-A332-50882DC44E8E}" destId="{B575A102-75C7-4746-A742-E07CD7CA6EF2}" srcOrd="1" destOrd="0" presId="urn:microsoft.com/office/officeart/2005/8/layout/chevron2"/>
    <dgm:cxn modelId="{DAE8BD7D-E7BD-45D7-908E-CCFA6D9DC626}" type="presParOf" srcId="{53ED113E-DA88-414A-8008-57CBBCD63CC8}" destId="{1C630122-ADDF-4AAA-BFF0-B43B5D54CB84}" srcOrd="3" destOrd="0" presId="urn:microsoft.com/office/officeart/2005/8/layout/chevron2"/>
    <dgm:cxn modelId="{026C2D65-0258-40A2-BF45-0B6C6FAFA7D1}" type="presParOf" srcId="{53ED113E-DA88-414A-8008-57CBBCD63CC8}" destId="{7998B9D3-FC1D-47C1-87D6-DD7A0C6AD65E}" srcOrd="4" destOrd="0" presId="urn:microsoft.com/office/officeart/2005/8/layout/chevron2"/>
    <dgm:cxn modelId="{227FE4F3-20B7-435E-824C-9EFD87A28A5D}" type="presParOf" srcId="{7998B9D3-FC1D-47C1-87D6-DD7A0C6AD65E}" destId="{43A18C48-0F30-4F8A-A30E-54CED12CA4D8}" srcOrd="0" destOrd="0" presId="urn:microsoft.com/office/officeart/2005/8/layout/chevron2"/>
    <dgm:cxn modelId="{0837CE45-1EF3-4DC8-9BD4-BD57AA70457F}" type="presParOf" srcId="{7998B9D3-FC1D-47C1-87D6-DD7A0C6AD65E}" destId="{E11CCEC9-E2F4-43E8-90A1-8910C4C16889}" srcOrd="1" destOrd="0" presId="urn:microsoft.com/office/officeart/2005/8/layout/chevron2"/>
    <dgm:cxn modelId="{39078836-D4B3-4FB9-81A1-BE22BFE6F07F}" type="presParOf" srcId="{53ED113E-DA88-414A-8008-57CBBCD63CC8}" destId="{7562516C-F2B6-4700-82ED-38CCE559C6BE}" srcOrd="5" destOrd="0" presId="urn:microsoft.com/office/officeart/2005/8/layout/chevron2"/>
    <dgm:cxn modelId="{7E063BE9-52D5-43FD-A71C-8C2BF84108F2}" type="presParOf" srcId="{53ED113E-DA88-414A-8008-57CBBCD63CC8}" destId="{034A8152-F262-4FA5-93C2-1F2D7CFBD14F}" srcOrd="6" destOrd="0" presId="urn:microsoft.com/office/officeart/2005/8/layout/chevron2"/>
    <dgm:cxn modelId="{DD9AEE34-BDD5-4FA5-AA17-5B42A80B61AD}" type="presParOf" srcId="{034A8152-F262-4FA5-93C2-1F2D7CFBD14F}" destId="{B5864793-1FED-4C9F-A5AB-7AFC1084FAB7}" srcOrd="0" destOrd="0" presId="urn:microsoft.com/office/officeart/2005/8/layout/chevron2"/>
    <dgm:cxn modelId="{8F5816BF-CB33-431E-A5E4-E52759C7AFDD}" type="presParOf" srcId="{034A8152-F262-4FA5-93C2-1F2D7CFBD14F}" destId="{9D42FFBC-7E2E-4789-B406-14FAFB46C348}" srcOrd="1" destOrd="0" presId="urn:microsoft.com/office/officeart/2005/8/layout/chevron2"/>
    <dgm:cxn modelId="{30AD5FB4-04CD-4982-915C-44E553D92DB2}" type="presParOf" srcId="{53ED113E-DA88-414A-8008-57CBBCD63CC8}" destId="{BC96C330-EC22-48C3-BCBE-40B5884C5446}" srcOrd="7" destOrd="0" presId="urn:microsoft.com/office/officeart/2005/8/layout/chevron2"/>
    <dgm:cxn modelId="{05FE20F3-40DA-4C95-B06B-6E91A08DDCE1}" type="presParOf" srcId="{53ED113E-DA88-414A-8008-57CBBCD63CC8}" destId="{F2EE8E44-5155-4A7D-B10B-893800B5161A}" srcOrd="8" destOrd="0" presId="urn:microsoft.com/office/officeart/2005/8/layout/chevron2"/>
    <dgm:cxn modelId="{58848790-7D25-463A-B17A-1708854E1C67}" type="presParOf" srcId="{F2EE8E44-5155-4A7D-B10B-893800B5161A}" destId="{F4FB6A07-470C-4374-BAA4-1F3B3ADE8338}" srcOrd="0" destOrd="0" presId="urn:microsoft.com/office/officeart/2005/8/layout/chevron2"/>
    <dgm:cxn modelId="{CE286A94-4FED-41DA-9E50-17904222AE96}" type="presParOf" srcId="{F2EE8E44-5155-4A7D-B10B-893800B5161A}" destId="{E14AC9AF-5F73-487B-86DE-34E74A55274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22889C-7209-48EB-9B02-6F2BBB50B017}"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959C679D-D8B5-4157-85F6-B3C0AB11A86D}">
      <dgm:prSet phldrT="[Text]"/>
      <dgm:spPr/>
      <dgm:t>
        <a:bodyPr/>
        <a:lstStyle/>
        <a:p>
          <a:r>
            <a:rPr lang="en-US" dirty="0"/>
            <a:t>Courses (new, revisions, minors, deletions, inactive status) </a:t>
          </a:r>
        </a:p>
      </dgm:t>
    </dgm:pt>
    <dgm:pt modelId="{9566A748-831E-4AB8-8C95-EDF6DD42E207}" type="parTrans" cxnId="{5D47FCF5-41CA-44B7-9CBD-44DE3D6F5E0F}">
      <dgm:prSet/>
      <dgm:spPr/>
      <dgm:t>
        <a:bodyPr/>
        <a:lstStyle/>
        <a:p>
          <a:endParaRPr lang="en-US"/>
        </a:p>
      </dgm:t>
    </dgm:pt>
    <dgm:pt modelId="{7C9E5EE5-8D1D-4D9E-94EC-FD26C975C06B}" type="sibTrans" cxnId="{5D47FCF5-41CA-44B7-9CBD-44DE3D6F5E0F}">
      <dgm:prSet/>
      <dgm:spPr/>
      <dgm:t>
        <a:bodyPr/>
        <a:lstStyle/>
        <a:p>
          <a:endParaRPr lang="en-US"/>
        </a:p>
      </dgm:t>
    </dgm:pt>
    <dgm:pt modelId="{2CB5794B-8061-4262-988E-6B9BCA97EA74}">
      <dgm:prSet phldrT="[Text]"/>
      <dgm:spPr/>
      <dgm:t>
        <a:bodyPr/>
        <a:lstStyle/>
        <a:p>
          <a:r>
            <a:rPr lang="en-US" dirty="0"/>
            <a:t>March 31, 2025</a:t>
          </a:r>
        </a:p>
      </dgm:t>
    </dgm:pt>
    <dgm:pt modelId="{D49D2820-863F-4219-898F-B9D1101A17C2}" type="parTrans" cxnId="{9D53994A-8808-4D20-B89D-891A645E785B}">
      <dgm:prSet/>
      <dgm:spPr/>
      <dgm:t>
        <a:bodyPr/>
        <a:lstStyle/>
        <a:p>
          <a:endParaRPr lang="en-US"/>
        </a:p>
      </dgm:t>
    </dgm:pt>
    <dgm:pt modelId="{DFCA43E5-B8F6-4531-B8D4-A64A8747A619}" type="sibTrans" cxnId="{9D53994A-8808-4D20-B89D-891A645E785B}">
      <dgm:prSet/>
      <dgm:spPr/>
      <dgm:t>
        <a:bodyPr/>
        <a:lstStyle/>
        <a:p>
          <a:endParaRPr lang="en-US"/>
        </a:p>
      </dgm:t>
    </dgm:pt>
    <dgm:pt modelId="{15991A68-475E-499B-9993-A7B6F262E2D6}">
      <dgm:prSet phldrT="[Text]"/>
      <dgm:spPr/>
      <dgm:t>
        <a:bodyPr/>
        <a:lstStyle/>
        <a:p>
          <a:r>
            <a:rPr lang="en-US" dirty="0"/>
            <a:t>Experimental courses</a:t>
          </a:r>
        </a:p>
      </dgm:t>
    </dgm:pt>
    <dgm:pt modelId="{44BC24B1-0F5F-4C76-B888-2779B64E0555}" type="parTrans" cxnId="{7A8CDE4B-2EF8-4470-8253-A41E489C7025}">
      <dgm:prSet/>
      <dgm:spPr/>
      <dgm:t>
        <a:bodyPr/>
        <a:lstStyle/>
        <a:p>
          <a:endParaRPr lang="en-US"/>
        </a:p>
      </dgm:t>
    </dgm:pt>
    <dgm:pt modelId="{80C9CBE5-D062-45E1-95B6-B5C1B6DBE571}" type="sibTrans" cxnId="{7A8CDE4B-2EF8-4470-8253-A41E489C7025}">
      <dgm:prSet/>
      <dgm:spPr/>
      <dgm:t>
        <a:bodyPr/>
        <a:lstStyle/>
        <a:p>
          <a:endParaRPr lang="en-US"/>
        </a:p>
      </dgm:t>
    </dgm:pt>
    <dgm:pt modelId="{B2B3C09B-A188-4E67-806D-FB99727E409D}">
      <dgm:prSet phldrT="[Text]"/>
      <dgm:spPr/>
      <dgm:t>
        <a:bodyPr/>
        <a:lstStyle/>
        <a:p>
          <a:r>
            <a:rPr lang="en-US" dirty="0"/>
            <a:t>September 29, 2025</a:t>
          </a:r>
        </a:p>
      </dgm:t>
    </dgm:pt>
    <dgm:pt modelId="{D0EBE0E0-0EB5-49FE-9C0E-C08103C43B80}" type="parTrans" cxnId="{0943217C-EC71-4305-B7E4-3129A005A44D}">
      <dgm:prSet/>
      <dgm:spPr/>
      <dgm:t>
        <a:bodyPr/>
        <a:lstStyle/>
        <a:p>
          <a:endParaRPr lang="en-US"/>
        </a:p>
      </dgm:t>
    </dgm:pt>
    <dgm:pt modelId="{5B267C14-520F-4847-8C8E-2C9FFA65D785}" type="sibTrans" cxnId="{0943217C-EC71-4305-B7E4-3129A005A44D}">
      <dgm:prSet/>
      <dgm:spPr/>
      <dgm:t>
        <a:bodyPr/>
        <a:lstStyle/>
        <a:p>
          <a:endParaRPr lang="en-US"/>
        </a:p>
      </dgm:t>
    </dgm:pt>
    <dgm:pt modelId="{3FAF165D-3D93-4123-B64B-D8A530D35399}">
      <dgm:prSet phldrT="[Text]"/>
      <dgm:spPr/>
      <dgm:t>
        <a:bodyPr/>
        <a:lstStyle/>
        <a:p>
          <a:r>
            <a:rPr lang="en-US" dirty="0"/>
            <a:t>Calendar Deadline (must be through Senate)</a:t>
          </a:r>
        </a:p>
      </dgm:t>
    </dgm:pt>
    <dgm:pt modelId="{87167AFC-00D9-4270-9E01-0BE0D69039DE}" type="parTrans" cxnId="{EB7523E5-AFA3-42E3-9818-74D260924F68}">
      <dgm:prSet/>
      <dgm:spPr/>
      <dgm:t>
        <a:bodyPr/>
        <a:lstStyle/>
        <a:p>
          <a:endParaRPr lang="en-US"/>
        </a:p>
      </dgm:t>
    </dgm:pt>
    <dgm:pt modelId="{CFB1F330-C14C-467D-8499-85440EB028F3}" type="sibTrans" cxnId="{EB7523E5-AFA3-42E3-9818-74D260924F68}">
      <dgm:prSet/>
      <dgm:spPr/>
      <dgm:t>
        <a:bodyPr/>
        <a:lstStyle/>
        <a:p>
          <a:endParaRPr lang="en-US"/>
        </a:p>
      </dgm:t>
    </dgm:pt>
    <dgm:pt modelId="{D2221EE1-399A-45CC-86B8-83ACD823844B}">
      <dgm:prSet phldrT="[Text]"/>
      <dgm:spPr/>
      <dgm:t>
        <a:bodyPr/>
        <a:lstStyle/>
        <a:p>
          <a:r>
            <a:rPr lang="en-US" dirty="0"/>
            <a:t>January 2026</a:t>
          </a:r>
        </a:p>
      </dgm:t>
    </dgm:pt>
    <dgm:pt modelId="{F2F2197A-166D-495C-81EC-365B7098E1EA}" type="parTrans" cxnId="{6EABDC6B-6E53-4B1D-BBE5-01DB858434F4}">
      <dgm:prSet/>
      <dgm:spPr/>
      <dgm:t>
        <a:bodyPr/>
        <a:lstStyle/>
        <a:p>
          <a:endParaRPr lang="en-US"/>
        </a:p>
      </dgm:t>
    </dgm:pt>
    <dgm:pt modelId="{7688350F-4A02-4A17-8308-98C3C7AAB570}" type="sibTrans" cxnId="{6EABDC6B-6E53-4B1D-BBE5-01DB858434F4}">
      <dgm:prSet/>
      <dgm:spPr/>
      <dgm:t>
        <a:bodyPr/>
        <a:lstStyle/>
        <a:p>
          <a:endParaRPr lang="en-US"/>
        </a:p>
      </dgm:t>
    </dgm:pt>
    <dgm:pt modelId="{B5CFD0BA-B9D5-4EF8-9033-D22A94C3D005}" type="pres">
      <dgm:prSet presAssocID="{AF22889C-7209-48EB-9B02-6F2BBB50B017}" presName="Name0" presStyleCnt="0">
        <dgm:presLayoutVars>
          <dgm:dir/>
          <dgm:resizeHandles val="exact"/>
        </dgm:presLayoutVars>
      </dgm:prSet>
      <dgm:spPr/>
    </dgm:pt>
    <dgm:pt modelId="{20D28B9A-99FD-4B3C-A9C5-26C5835EEA52}" type="pres">
      <dgm:prSet presAssocID="{AF22889C-7209-48EB-9B02-6F2BBB50B017}" presName="arrow" presStyleLbl="bgShp" presStyleIdx="0" presStyleCnt="1"/>
      <dgm:spPr/>
    </dgm:pt>
    <dgm:pt modelId="{43C289C1-0280-4B6A-A913-67E274BBF1A4}" type="pres">
      <dgm:prSet presAssocID="{AF22889C-7209-48EB-9B02-6F2BBB50B017}" presName="points" presStyleCnt="0"/>
      <dgm:spPr/>
    </dgm:pt>
    <dgm:pt modelId="{30CE2E4B-FC7D-40C0-A0BF-958DBCBBB2B0}" type="pres">
      <dgm:prSet presAssocID="{959C679D-D8B5-4157-85F6-B3C0AB11A86D}" presName="compositeA" presStyleCnt="0"/>
      <dgm:spPr/>
    </dgm:pt>
    <dgm:pt modelId="{839D7DA6-5B4A-43C5-9E7E-77788E70B402}" type="pres">
      <dgm:prSet presAssocID="{959C679D-D8B5-4157-85F6-B3C0AB11A86D}" presName="textA" presStyleLbl="revTx" presStyleIdx="0" presStyleCnt="3">
        <dgm:presLayoutVars>
          <dgm:bulletEnabled val="1"/>
        </dgm:presLayoutVars>
      </dgm:prSet>
      <dgm:spPr/>
    </dgm:pt>
    <dgm:pt modelId="{B72EB090-2DD7-4649-A601-05F9A0B62875}" type="pres">
      <dgm:prSet presAssocID="{959C679D-D8B5-4157-85F6-B3C0AB11A86D}" presName="circleA" presStyleLbl="node1" presStyleIdx="0" presStyleCnt="3"/>
      <dgm:spPr/>
    </dgm:pt>
    <dgm:pt modelId="{5A110D45-3E5E-4A4F-B973-9F559120ACB4}" type="pres">
      <dgm:prSet presAssocID="{959C679D-D8B5-4157-85F6-B3C0AB11A86D}" presName="spaceA" presStyleCnt="0"/>
      <dgm:spPr/>
    </dgm:pt>
    <dgm:pt modelId="{2C02891D-B73D-45E1-A5E2-6E164049767C}" type="pres">
      <dgm:prSet presAssocID="{7C9E5EE5-8D1D-4D9E-94EC-FD26C975C06B}" presName="space" presStyleCnt="0"/>
      <dgm:spPr/>
    </dgm:pt>
    <dgm:pt modelId="{B032DDEA-9CB2-4E7D-8DF5-26DF97D33C97}" type="pres">
      <dgm:prSet presAssocID="{15991A68-475E-499B-9993-A7B6F262E2D6}" presName="compositeB" presStyleCnt="0"/>
      <dgm:spPr/>
    </dgm:pt>
    <dgm:pt modelId="{5A5502A4-083B-4E66-9D24-A251CD8F73FD}" type="pres">
      <dgm:prSet presAssocID="{15991A68-475E-499B-9993-A7B6F262E2D6}" presName="textB" presStyleLbl="revTx" presStyleIdx="1" presStyleCnt="3">
        <dgm:presLayoutVars>
          <dgm:bulletEnabled val="1"/>
        </dgm:presLayoutVars>
      </dgm:prSet>
      <dgm:spPr/>
    </dgm:pt>
    <dgm:pt modelId="{B746906A-2FFF-455D-B2CE-0F9D6C887187}" type="pres">
      <dgm:prSet presAssocID="{15991A68-475E-499B-9993-A7B6F262E2D6}" presName="circleB" presStyleLbl="node1" presStyleIdx="1" presStyleCnt="3"/>
      <dgm:spPr/>
    </dgm:pt>
    <dgm:pt modelId="{E0C53404-0B39-4014-99B0-4576471FD1FC}" type="pres">
      <dgm:prSet presAssocID="{15991A68-475E-499B-9993-A7B6F262E2D6}" presName="spaceB" presStyleCnt="0"/>
      <dgm:spPr/>
    </dgm:pt>
    <dgm:pt modelId="{3A909D65-E8DE-4318-B507-35CA91F7745E}" type="pres">
      <dgm:prSet presAssocID="{80C9CBE5-D062-45E1-95B6-B5C1B6DBE571}" presName="space" presStyleCnt="0"/>
      <dgm:spPr/>
    </dgm:pt>
    <dgm:pt modelId="{A0A45289-0A58-424F-A3CF-C9DF535AF4D6}" type="pres">
      <dgm:prSet presAssocID="{3FAF165D-3D93-4123-B64B-D8A530D35399}" presName="compositeA" presStyleCnt="0"/>
      <dgm:spPr/>
    </dgm:pt>
    <dgm:pt modelId="{58F80D58-1097-4CA6-B302-2F8ECEA88EB4}" type="pres">
      <dgm:prSet presAssocID="{3FAF165D-3D93-4123-B64B-D8A530D35399}" presName="textA" presStyleLbl="revTx" presStyleIdx="2" presStyleCnt="3">
        <dgm:presLayoutVars>
          <dgm:bulletEnabled val="1"/>
        </dgm:presLayoutVars>
      </dgm:prSet>
      <dgm:spPr/>
    </dgm:pt>
    <dgm:pt modelId="{076F2F57-2E5F-4107-8FAB-1A9B62EB9FAF}" type="pres">
      <dgm:prSet presAssocID="{3FAF165D-3D93-4123-B64B-D8A530D35399}" presName="circleA" presStyleLbl="node1" presStyleIdx="2" presStyleCnt="3"/>
      <dgm:spPr/>
    </dgm:pt>
    <dgm:pt modelId="{08F67FE4-9409-4507-A1E3-9DFA5ADDD5BE}" type="pres">
      <dgm:prSet presAssocID="{3FAF165D-3D93-4123-B64B-D8A530D35399}" presName="spaceA" presStyleCnt="0"/>
      <dgm:spPr/>
    </dgm:pt>
  </dgm:ptLst>
  <dgm:cxnLst>
    <dgm:cxn modelId="{03F35301-6388-4B57-9039-5488080F13E1}" type="presOf" srcId="{959C679D-D8B5-4157-85F6-B3C0AB11A86D}" destId="{839D7DA6-5B4A-43C5-9E7E-77788E70B402}" srcOrd="0" destOrd="0" presId="urn:microsoft.com/office/officeart/2005/8/layout/hProcess11"/>
    <dgm:cxn modelId="{72964117-FBFF-4F0F-B080-8DD683CF4EB5}" type="presOf" srcId="{B2B3C09B-A188-4E67-806D-FB99727E409D}" destId="{5A5502A4-083B-4E66-9D24-A251CD8F73FD}" srcOrd="0" destOrd="1" presId="urn:microsoft.com/office/officeart/2005/8/layout/hProcess11"/>
    <dgm:cxn modelId="{9D53994A-8808-4D20-B89D-891A645E785B}" srcId="{959C679D-D8B5-4157-85F6-B3C0AB11A86D}" destId="{2CB5794B-8061-4262-988E-6B9BCA97EA74}" srcOrd="0" destOrd="0" parTransId="{D49D2820-863F-4219-898F-B9D1101A17C2}" sibTransId="{DFCA43E5-B8F6-4531-B8D4-A64A8747A619}"/>
    <dgm:cxn modelId="{6EABDC6B-6E53-4B1D-BBE5-01DB858434F4}" srcId="{3FAF165D-3D93-4123-B64B-D8A530D35399}" destId="{D2221EE1-399A-45CC-86B8-83ACD823844B}" srcOrd="0" destOrd="0" parTransId="{F2F2197A-166D-495C-81EC-365B7098E1EA}" sibTransId="{7688350F-4A02-4A17-8308-98C3C7AAB570}"/>
    <dgm:cxn modelId="{7A8CDE4B-2EF8-4470-8253-A41E489C7025}" srcId="{AF22889C-7209-48EB-9B02-6F2BBB50B017}" destId="{15991A68-475E-499B-9993-A7B6F262E2D6}" srcOrd="1" destOrd="0" parTransId="{44BC24B1-0F5F-4C76-B888-2779B64E0555}" sibTransId="{80C9CBE5-D062-45E1-95B6-B5C1B6DBE571}"/>
    <dgm:cxn modelId="{E33A374D-C15C-4DF1-B17F-2F348E1AF75C}" type="presOf" srcId="{3FAF165D-3D93-4123-B64B-D8A530D35399}" destId="{58F80D58-1097-4CA6-B302-2F8ECEA88EB4}" srcOrd="0" destOrd="0" presId="urn:microsoft.com/office/officeart/2005/8/layout/hProcess11"/>
    <dgm:cxn modelId="{D18E9F59-9E78-4A82-BEAF-FAE0E022E79D}" type="presOf" srcId="{2CB5794B-8061-4262-988E-6B9BCA97EA74}" destId="{839D7DA6-5B4A-43C5-9E7E-77788E70B402}" srcOrd="0" destOrd="1" presId="urn:microsoft.com/office/officeart/2005/8/layout/hProcess11"/>
    <dgm:cxn modelId="{0943217C-EC71-4305-B7E4-3129A005A44D}" srcId="{15991A68-475E-499B-9993-A7B6F262E2D6}" destId="{B2B3C09B-A188-4E67-806D-FB99727E409D}" srcOrd="0" destOrd="0" parTransId="{D0EBE0E0-0EB5-49FE-9C0E-C08103C43B80}" sibTransId="{5B267C14-520F-4847-8C8E-2C9FFA65D785}"/>
    <dgm:cxn modelId="{35E5FAC7-482A-44D0-8A7F-D758212D5B89}" type="presOf" srcId="{AF22889C-7209-48EB-9B02-6F2BBB50B017}" destId="{B5CFD0BA-B9D5-4EF8-9033-D22A94C3D005}" srcOrd="0" destOrd="0" presId="urn:microsoft.com/office/officeart/2005/8/layout/hProcess11"/>
    <dgm:cxn modelId="{3C9752CD-4513-4D48-AA53-D319C3FDB717}" type="presOf" srcId="{15991A68-475E-499B-9993-A7B6F262E2D6}" destId="{5A5502A4-083B-4E66-9D24-A251CD8F73FD}" srcOrd="0" destOrd="0" presId="urn:microsoft.com/office/officeart/2005/8/layout/hProcess11"/>
    <dgm:cxn modelId="{F245EDDE-B9C9-44AE-B8B3-107CAFF9D0FB}" type="presOf" srcId="{D2221EE1-399A-45CC-86B8-83ACD823844B}" destId="{58F80D58-1097-4CA6-B302-2F8ECEA88EB4}" srcOrd="0" destOrd="1" presId="urn:microsoft.com/office/officeart/2005/8/layout/hProcess11"/>
    <dgm:cxn modelId="{EB7523E5-AFA3-42E3-9818-74D260924F68}" srcId="{AF22889C-7209-48EB-9B02-6F2BBB50B017}" destId="{3FAF165D-3D93-4123-B64B-D8A530D35399}" srcOrd="2" destOrd="0" parTransId="{87167AFC-00D9-4270-9E01-0BE0D69039DE}" sibTransId="{CFB1F330-C14C-467D-8499-85440EB028F3}"/>
    <dgm:cxn modelId="{5D47FCF5-41CA-44B7-9CBD-44DE3D6F5E0F}" srcId="{AF22889C-7209-48EB-9B02-6F2BBB50B017}" destId="{959C679D-D8B5-4157-85F6-B3C0AB11A86D}" srcOrd="0" destOrd="0" parTransId="{9566A748-831E-4AB8-8C95-EDF6DD42E207}" sibTransId="{7C9E5EE5-8D1D-4D9E-94EC-FD26C975C06B}"/>
    <dgm:cxn modelId="{742AB279-044C-4C93-B1A5-FDB8B80CC80A}" type="presParOf" srcId="{B5CFD0BA-B9D5-4EF8-9033-D22A94C3D005}" destId="{20D28B9A-99FD-4B3C-A9C5-26C5835EEA52}" srcOrd="0" destOrd="0" presId="urn:microsoft.com/office/officeart/2005/8/layout/hProcess11"/>
    <dgm:cxn modelId="{8EA1DCEA-34E7-49E0-B8A2-B615E8A99965}" type="presParOf" srcId="{B5CFD0BA-B9D5-4EF8-9033-D22A94C3D005}" destId="{43C289C1-0280-4B6A-A913-67E274BBF1A4}" srcOrd="1" destOrd="0" presId="urn:microsoft.com/office/officeart/2005/8/layout/hProcess11"/>
    <dgm:cxn modelId="{537A0843-9A1A-4279-B4EF-4F2C4A6AEF94}" type="presParOf" srcId="{43C289C1-0280-4B6A-A913-67E274BBF1A4}" destId="{30CE2E4B-FC7D-40C0-A0BF-958DBCBBB2B0}" srcOrd="0" destOrd="0" presId="urn:microsoft.com/office/officeart/2005/8/layout/hProcess11"/>
    <dgm:cxn modelId="{EA119955-984F-489D-B1E1-282111F2B8C6}" type="presParOf" srcId="{30CE2E4B-FC7D-40C0-A0BF-958DBCBBB2B0}" destId="{839D7DA6-5B4A-43C5-9E7E-77788E70B402}" srcOrd="0" destOrd="0" presId="urn:microsoft.com/office/officeart/2005/8/layout/hProcess11"/>
    <dgm:cxn modelId="{ECD3B7D4-C97F-49BE-AF67-45F2E009E39F}" type="presParOf" srcId="{30CE2E4B-FC7D-40C0-A0BF-958DBCBBB2B0}" destId="{B72EB090-2DD7-4649-A601-05F9A0B62875}" srcOrd="1" destOrd="0" presId="urn:microsoft.com/office/officeart/2005/8/layout/hProcess11"/>
    <dgm:cxn modelId="{94A66801-947B-484E-B9F8-16D5E3880F17}" type="presParOf" srcId="{30CE2E4B-FC7D-40C0-A0BF-958DBCBBB2B0}" destId="{5A110D45-3E5E-4A4F-B973-9F559120ACB4}" srcOrd="2" destOrd="0" presId="urn:microsoft.com/office/officeart/2005/8/layout/hProcess11"/>
    <dgm:cxn modelId="{C346F57C-2E2C-4F96-8D2F-EA0B611132D0}" type="presParOf" srcId="{43C289C1-0280-4B6A-A913-67E274BBF1A4}" destId="{2C02891D-B73D-45E1-A5E2-6E164049767C}" srcOrd="1" destOrd="0" presId="urn:microsoft.com/office/officeart/2005/8/layout/hProcess11"/>
    <dgm:cxn modelId="{9B1EE56C-2A01-46FE-A8BB-38A8C92411A2}" type="presParOf" srcId="{43C289C1-0280-4B6A-A913-67E274BBF1A4}" destId="{B032DDEA-9CB2-4E7D-8DF5-26DF97D33C97}" srcOrd="2" destOrd="0" presId="urn:microsoft.com/office/officeart/2005/8/layout/hProcess11"/>
    <dgm:cxn modelId="{16305401-F905-40C7-AE00-BC12233FE6FF}" type="presParOf" srcId="{B032DDEA-9CB2-4E7D-8DF5-26DF97D33C97}" destId="{5A5502A4-083B-4E66-9D24-A251CD8F73FD}" srcOrd="0" destOrd="0" presId="urn:microsoft.com/office/officeart/2005/8/layout/hProcess11"/>
    <dgm:cxn modelId="{CBCFC451-4E4E-4909-8D82-336B2713EAAB}" type="presParOf" srcId="{B032DDEA-9CB2-4E7D-8DF5-26DF97D33C97}" destId="{B746906A-2FFF-455D-B2CE-0F9D6C887187}" srcOrd="1" destOrd="0" presId="urn:microsoft.com/office/officeart/2005/8/layout/hProcess11"/>
    <dgm:cxn modelId="{51C7B1A9-6739-411E-A3C6-BC18BE9D01D8}" type="presParOf" srcId="{B032DDEA-9CB2-4E7D-8DF5-26DF97D33C97}" destId="{E0C53404-0B39-4014-99B0-4576471FD1FC}" srcOrd="2" destOrd="0" presId="urn:microsoft.com/office/officeart/2005/8/layout/hProcess11"/>
    <dgm:cxn modelId="{B1C55BF5-B8A0-4370-A514-686F4E2EF0C2}" type="presParOf" srcId="{43C289C1-0280-4B6A-A913-67E274BBF1A4}" destId="{3A909D65-E8DE-4318-B507-35CA91F7745E}" srcOrd="3" destOrd="0" presId="urn:microsoft.com/office/officeart/2005/8/layout/hProcess11"/>
    <dgm:cxn modelId="{E47EB7D4-EDBA-46A5-B5A6-B7BA3C3163AE}" type="presParOf" srcId="{43C289C1-0280-4B6A-A913-67E274BBF1A4}" destId="{A0A45289-0A58-424F-A3CF-C9DF535AF4D6}" srcOrd="4" destOrd="0" presId="urn:microsoft.com/office/officeart/2005/8/layout/hProcess11"/>
    <dgm:cxn modelId="{98893A55-2629-4904-8A69-A882436BB75B}" type="presParOf" srcId="{A0A45289-0A58-424F-A3CF-C9DF535AF4D6}" destId="{58F80D58-1097-4CA6-B302-2F8ECEA88EB4}" srcOrd="0" destOrd="0" presId="urn:microsoft.com/office/officeart/2005/8/layout/hProcess11"/>
    <dgm:cxn modelId="{10008D9C-3B72-40B9-9507-F0668481CE32}" type="presParOf" srcId="{A0A45289-0A58-424F-A3CF-C9DF535AF4D6}" destId="{076F2F57-2E5F-4107-8FAB-1A9B62EB9FAF}" srcOrd="1" destOrd="0" presId="urn:microsoft.com/office/officeart/2005/8/layout/hProcess11"/>
    <dgm:cxn modelId="{627D54F2-F0DC-4CA2-BE26-3EFAA5A5DE69}" type="presParOf" srcId="{A0A45289-0A58-424F-A3CF-C9DF535AF4D6}" destId="{08F67FE4-9409-4507-A1E3-9DFA5ADDD5B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98F155-106A-4D60-98F1-694F43573F6F}" type="doc">
      <dgm:prSet loTypeId="urn:microsoft.com/office/officeart/2008/layout/AscendingPictureAccentProcess" loCatId="picture" qsTypeId="urn:microsoft.com/office/officeart/2005/8/quickstyle/simple1" qsCatId="simple" csTypeId="urn:microsoft.com/office/officeart/2005/8/colors/accent1_2" csCatId="accent1" phldr="1"/>
      <dgm:spPr/>
      <dgm:t>
        <a:bodyPr/>
        <a:lstStyle/>
        <a:p>
          <a:endParaRPr lang="en-US"/>
        </a:p>
      </dgm:t>
    </dgm:pt>
    <dgm:pt modelId="{7AF33093-93CC-4FAC-BB85-FCDF2A25C477}">
      <dgm:prSet phldrT="[Text]"/>
      <dgm:spPr/>
      <dgm:t>
        <a:bodyPr/>
        <a:lstStyle/>
        <a:p>
          <a:r>
            <a:rPr lang="en-US" dirty="0"/>
            <a:t>Departmental experience</a:t>
          </a:r>
        </a:p>
      </dgm:t>
    </dgm:pt>
    <dgm:pt modelId="{71941339-00BD-4B18-8829-2534361A9E3F}" type="parTrans" cxnId="{6D0E0C91-A9D6-4262-BFF9-DEB70C603053}">
      <dgm:prSet/>
      <dgm:spPr/>
      <dgm:t>
        <a:bodyPr/>
        <a:lstStyle/>
        <a:p>
          <a:endParaRPr lang="en-US"/>
        </a:p>
      </dgm:t>
    </dgm:pt>
    <dgm:pt modelId="{6C09C51D-CB91-4C01-B323-B91A6D7E2C05}" type="sibTrans" cxnId="{6D0E0C91-A9D6-4262-BFF9-DEB70C603053}">
      <dgm:prSet/>
      <dgm:spPr/>
      <dgm:t>
        <a:bodyPr/>
        <a:lstStyle/>
        <a:p>
          <a:endParaRPr lang="en-US"/>
        </a:p>
      </dgm:t>
    </dgm:pt>
    <dgm:pt modelId="{3AAB4C1B-B9AE-445C-9E31-31FAE3FECF1A}">
      <dgm:prSet phldrT="[Text]"/>
      <dgm:spPr/>
      <dgm:t>
        <a:bodyPr/>
        <a:lstStyle/>
        <a:p>
          <a:r>
            <a:rPr lang="en-US" dirty="0"/>
            <a:t>Search academic programs</a:t>
          </a:r>
        </a:p>
      </dgm:t>
    </dgm:pt>
    <dgm:pt modelId="{AB2498D5-EA34-4907-BE52-DC3BCB550447}" type="parTrans" cxnId="{5BD5F33D-AF88-441B-85AB-546A62C01E9F}">
      <dgm:prSet/>
      <dgm:spPr/>
      <dgm:t>
        <a:bodyPr/>
        <a:lstStyle/>
        <a:p>
          <a:endParaRPr lang="en-US"/>
        </a:p>
      </dgm:t>
    </dgm:pt>
    <dgm:pt modelId="{3567B028-6E73-4353-B9CA-09B7F604B9C7}" type="sibTrans" cxnId="{5BD5F33D-AF88-441B-85AB-546A62C01E9F}">
      <dgm:prSet/>
      <dgm:spPr/>
      <dgm:t>
        <a:bodyPr/>
        <a:lstStyle/>
        <a:p>
          <a:endParaRPr lang="en-US"/>
        </a:p>
      </dgm:t>
    </dgm:pt>
    <dgm:pt modelId="{AF814EAB-2CB8-42E0-A580-0A21103B42D1}" type="pres">
      <dgm:prSet presAssocID="{0598F155-106A-4D60-98F1-694F43573F6F}" presName="Name0" presStyleCnt="0">
        <dgm:presLayoutVars>
          <dgm:chMax val="7"/>
          <dgm:chPref val="7"/>
          <dgm:dir/>
        </dgm:presLayoutVars>
      </dgm:prSet>
      <dgm:spPr/>
    </dgm:pt>
    <dgm:pt modelId="{6316BA7D-938E-4E02-89D4-E997C7D2CFBD}" type="pres">
      <dgm:prSet presAssocID="{0598F155-106A-4D60-98F1-694F43573F6F}" presName="dot1" presStyleLbl="alignNode1" presStyleIdx="0" presStyleCnt="10"/>
      <dgm:spPr/>
    </dgm:pt>
    <dgm:pt modelId="{19085E16-6946-4268-A4A7-AA5C849619AE}" type="pres">
      <dgm:prSet presAssocID="{0598F155-106A-4D60-98F1-694F43573F6F}" presName="dot2" presStyleLbl="alignNode1" presStyleIdx="1" presStyleCnt="10"/>
      <dgm:spPr/>
    </dgm:pt>
    <dgm:pt modelId="{30594092-DAEA-4CE8-807C-75C5AD85ED46}" type="pres">
      <dgm:prSet presAssocID="{0598F155-106A-4D60-98F1-694F43573F6F}" presName="dot3" presStyleLbl="alignNode1" presStyleIdx="2" presStyleCnt="10"/>
      <dgm:spPr/>
    </dgm:pt>
    <dgm:pt modelId="{2ED2F77B-8A10-4B7A-8C6D-740C5AAFD876}" type="pres">
      <dgm:prSet presAssocID="{0598F155-106A-4D60-98F1-694F43573F6F}" presName="dotArrow1" presStyleLbl="alignNode1" presStyleIdx="3" presStyleCnt="10"/>
      <dgm:spPr/>
    </dgm:pt>
    <dgm:pt modelId="{0CE9B515-9BC3-4BDD-B658-DB06C839CA98}" type="pres">
      <dgm:prSet presAssocID="{0598F155-106A-4D60-98F1-694F43573F6F}" presName="dotArrow2" presStyleLbl="alignNode1" presStyleIdx="4" presStyleCnt="10"/>
      <dgm:spPr/>
    </dgm:pt>
    <dgm:pt modelId="{895357CE-6913-4203-80BE-6DA6AF4F04CE}" type="pres">
      <dgm:prSet presAssocID="{0598F155-106A-4D60-98F1-694F43573F6F}" presName="dotArrow3" presStyleLbl="alignNode1" presStyleIdx="5" presStyleCnt="10"/>
      <dgm:spPr/>
    </dgm:pt>
    <dgm:pt modelId="{E4143636-FBC2-477A-A287-AD7F64B3C836}" type="pres">
      <dgm:prSet presAssocID="{0598F155-106A-4D60-98F1-694F43573F6F}" presName="dotArrow4" presStyleLbl="alignNode1" presStyleIdx="6" presStyleCnt="10"/>
      <dgm:spPr/>
    </dgm:pt>
    <dgm:pt modelId="{0100CF89-94C3-42DB-AB72-C4413E981B6E}" type="pres">
      <dgm:prSet presAssocID="{0598F155-106A-4D60-98F1-694F43573F6F}" presName="dotArrow5" presStyleLbl="alignNode1" presStyleIdx="7" presStyleCnt="10"/>
      <dgm:spPr/>
    </dgm:pt>
    <dgm:pt modelId="{221B1BB5-DAB2-40CB-BBB0-C27E374706C4}" type="pres">
      <dgm:prSet presAssocID="{0598F155-106A-4D60-98F1-694F43573F6F}" presName="dotArrow6" presStyleLbl="alignNode1" presStyleIdx="8" presStyleCnt="10"/>
      <dgm:spPr/>
    </dgm:pt>
    <dgm:pt modelId="{47120941-BB38-4D74-819A-07DDABC13AB7}" type="pres">
      <dgm:prSet presAssocID="{0598F155-106A-4D60-98F1-694F43573F6F}" presName="dotArrow7" presStyleLbl="alignNode1" presStyleIdx="9" presStyleCnt="10"/>
      <dgm:spPr/>
    </dgm:pt>
    <dgm:pt modelId="{B3226F92-15AA-42B0-89B5-F434C859F1CB}" type="pres">
      <dgm:prSet presAssocID="{7AF33093-93CC-4FAC-BB85-FCDF2A25C477}" presName="parTx1" presStyleLbl="node1" presStyleIdx="0" presStyleCnt="2"/>
      <dgm:spPr/>
    </dgm:pt>
    <dgm:pt modelId="{0DE0D0C5-C03E-4FA4-9F47-678CBB223C7A}" type="pres">
      <dgm:prSet presAssocID="{6C09C51D-CB91-4C01-B323-B91A6D7E2C05}" presName="picture1" presStyleCnt="0"/>
      <dgm:spPr/>
    </dgm:pt>
    <dgm:pt modelId="{E39155BF-0FE8-4BDC-A5E9-E76B8B88BA27}" type="pres">
      <dgm:prSet presAssocID="{6C09C51D-CB91-4C01-B323-B91A6D7E2C05}" presName="imageRepeatNode" presStyleLbl="fgImgPlace1" presStyleIdx="0" presStyleCnt="2"/>
      <dgm:spPr/>
    </dgm:pt>
    <dgm:pt modelId="{DE88A7CB-4D39-49E1-A3AC-C6413BE4A0D5}" type="pres">
      <dgm:prSet presAssocID="{3AAB4C1B-B9AE-445C-9E31-31FAE3FECF1A}" presName="parTx2" presStyleLbl="node1" presStyleIdx="1" presStyleCnt="2"/>
      <dgm:spPr/>
    </dgm:pt>
    <dgm:pt modelId="{CC19008E-917F-4748-88BE-EEE0E9F23E00}" type="pres">
      <dgm:prSet presAssocID="{3567B028-6E73-4353-B9CA-09B7F604B9C7}" presName="picture2" presStyleCnt="0"/>
      <dgm:spPr/>
    </dgm:pt>
    <dgm:pt modelId="{6DC13D18-8A37-4C5B-BD99-84660A42AE28}" type="pres">
      <dgm:prSet presAssocID="{3567B028-6E73-4353-B9CA-09B7F604B9C7}" presName="imageRepeatNode" presStyleLbl="fgImgPlace1" presStyleIdx="1" presStyleCnt="2"/>
      <dgm:spPr/>
    </dgm:pt>
  </dgm:ptLst>
  <dgm:cxnLst>
    <dgm:cxn modelId="{5BD5F33D-AF88-441B-85AB-546A62C01E9F}" srcId="{0598F155-106A-4D60-98F1-694F43573F6F}" destId="{3AAB4C1B-B9AE-445C-9E31-31FAE3FECF1A}" srcOrd="1" destOrd="0" parTransId="{AB2498D5-EA34-4907-BE52-DC3BCB550447}" sibTransId="{3567B028-6E73-4353-B9CA-09B7F604B9C7}"/>
    <dgm:cxn modelId="{79A26A42-E2E7-447B-B9C6-6A5B48310F2D}" type="presOf" srcId="{0598F155-106A-4D60-98F1-694F43573F6F}" destId="{AF814EAB-2CB8-42E0-A580-0A21103B42D1}" srcOrd="0" destOrd="0" presId="urn:microsoft.com/office/officeart/2008/layout/AscendingPictureAccentProcess"/>
    <dgm:cxn modelId="{7872786C-E29A-4A22-910B-B547024D5F8D}" type="presOf" srcId="{6C09C51D-CB91-4C01-B323-B91A6D7E2C05}" destId="{E39155BF-0FE8-4BDC-A5E9-E76B8B88BA27}" srcOrd="0" destOrd="0" presId="urn:microsoft.com/office/officeart/2008/layout/AscendingPictureAccentProcess"/>
    <dgm:cxn modelId="{EDF82C78-C65E-4AF2-8336-5C79C26283F2}" type="presOf" srcId="{3567B028-6E73-4353-B9CA-09B7F604B9C7}" destId="{6DC13D18-8A37-4C5B-BD99-84660A42AE28}" srcOrd="0" destOrd="0" presId="urn:microsoft.com/office/officeart/2008/layout/AscendingPictureAccentProcess"/>
    <dgm:cxn modelId="{6D0E0C91-A9D6-4262-BFF9-DEB70C603053}" srcId="{0598F155-106A-4D60-98F1-694F43573F6F}" destId="{7AF33093-93CC-4FAC-BB85-FCDF2A25C477}" srcOrd="0" destOrd="0" parTransId="{71941339-00BD-4B18-8829-2534361A9E3F}" sibTransId="{6C09C51D-CB91-4C01-B323-B91A6D7E2C05}"/>
    <dgm:cxn modelId="{F3BCC7A6-E92C-410D-88EF-593DE23DDEE0}" type="presOf" srcId="{7AF33093-93CC-4FAC-BB85-FCDF2A25C477}" destId="{B3226F92-15AA-42B0-89B5-F434C859F1CB}" srcOrd="0" destOrd="0" presId="urn:microsoft.com/office/officeart/2008/layout/AscendingPictureAccentProcess"/>
    <dgm:cxn modelId="{4CFFDBB5-D705-42A9-B55A-883D95958205}" type="presOf" srcId="{3AAB4C1B-B9AE-445C-9E31-31FAE3FECF1A}" destId="{DE88A7CB-4D39-49E1-A3AC-C6413BE4A0D5}" srcOrd="0" destOrd="0" presId="urn:microsoft.com/office/officeart/2008/layout/AscendingPictureAccentProcess"/>
    <dgm:cxn modelId="{80F39A4E-4929-4DB8-B6C0-F8B7716B8E69}" type="presParOf" srcId="{AF814EAB-2CB8-42E0-A580-0A21103B42D1}" destId="{6316BA7D-938E-4E02-89D4-E997C7D2CFBD}" srcOrd="0" destOrd="0" presId="urn:microsoft.com/office/officeart/2008/layout/AscendingPictureAccentProcess"/>
    <dgm:cxn modelId="{60772BA9-A758-46C2-8745-31D3C8A38B82}" type="presParOf" srcId="{AF814EAB-2CB8-42E0-A580-0A21103B42D1}" destId="{19085E16-6946-4268-A4A7-AA5C849619AE}" srcOrd="1" destOrd="0" presId="urn:microsoft.com/office/officeart/2008/layout/AscendingPictureAccentProcess"/>
    <dgm:cxn modelId="{B7C45B49-F76C-482F-8E92-BE27C947FFE3}" type="presParOf" srcId="{AF814EAB-2CB8-42E0-A580-0A21103B42D1}" destId="{30594092-DAEA-4CE8-807C-75C5AD85ED46}" srcOrd="2" destOrd="0" presId="urn:microsoft.com/office/officeart/2008/layout/AscendingPictureAccentProcess"/>
    <dgm:cxn modelId="{ED2E7F96-E0D5-4408-92A6-7EA528E695E4}" type="presParOf" srcId="{AF814EAB-2CB8-42E0-A580-0A21103B42D1}" destId="{2ED2F77B-8A10-4B7A-8C6D-740C5AAFD876}" srcOrd="3" destOrd="0" presId="urn:microsoft.com/office/officeart/2008/layout/AscendingPictureAccentProcess"/>
    <dgm:cxn modelId="{54696651-AB8F-4E17-92EF-03B7195B36E8}" type="presParOf" srcId="{AF814EAB-2CB8-42E0-A580-0A21103B42D1}" destId="{0CE9B515-9BC3-4BDD-B658-DB06C839CA98}" srcOrd="4" destOrd="0" presId="urn:microsoft.com/office/officeart/2008/layout/AscendingPictureAccentProcess"/>
    <dgm:cxn modelId="{0540C0B1-AE8F-4C78-B1E6-D176F8E66C55}" type="presParOf" srcId="{AF814EAB-2CB8-42E0-A580-0A21103B42D1}" destId="{895357CE-6913-4203-80BE-6DA6AF4F04CE}" srcOrd="5" destOrd="0" presId="urn:microsoft.com/office/officeart/2008/layout/AscendingPictureAccentProcess"/>
    <dgm:cxn modelId="{6A63FDAE-0DC0-45E5-BC09-053ABF3D257A}" type="presParOf" srcId="{AF814EAB-2CB8-42E0-A580-0A21103B42D1}" destId="{E4143636-FBC2-477A-A287-AD7F64B3C836}" srcOrd="6" destOrd="0" presId="urn:microsoft.com/office/officeart/2008/layout/AscendingPictureAccentProcess"/>
    <dgm:cxn modelId="{2AA3CBDB-C889-432C-B718-C50CBA4FA817}" type="presParOf" srcId="{AF814EAB-2CB8-42E0-A580-0A21103B42D1}" destId="{0100CF89-94C3-42DB-AB72-C4413E981B6E}" srcOrd="7" destOrd="0" presId="urn:microsoft.com/office/officeart/2008/layout/AscendingPictureAccentProcess"/>
    <dgm:cxn modelId="{E32BD196-C04F-4372-9F53-D6C05F4E0ADE}" type="presParOf" srcId="{AF814EAB-2CB8-42E0-A580-0A21103B42D1}" destId="{221B1BB5-DAB2-40CB-BBB0-C27E374706C4}" srcOrd="8" destOrd="0" presId="urn:microsoft.com/office/officeart/2008/layout/AscendingPictureAccentProcess"/>
    <dgm:cxn modelId="{F0085D63-0C69-4A15-994C-A8C73D5F753A}" type="presParOf" srcId="{AF814EAB-2CB8-42E0-A580-0A21103B42D1}" destId="{47120941-BB38-4D74-819A-07DDABC13AB7}" srcOrd="9" destOrd="0" presId="urn:microsoft.com/office/officeart/2008/layout/AscendingPictureAccentProcess"/>
    <dgm:cxn modelId="{3612558F-BE46-4671-B2B7-34AF8C2C20F4}" type="presParOf" srcId="{AF814EAB-2CB8-42E0-A580-0A21103B42D1}" destId="{B3226F92-15AA-42B0-89B5-F434C859F1CB}" srcOrd="10" destOrd="0" presId="urn:microsoft.com/office/officeart/2008/layout/AscendingPictureAccentProcess"/>
    <dgm:cxn modelId="{98F4D9AE-3786-470E-91B7-46813F2761E8}" type="presParOf" srcId="{AF814EAB-2CB8-42E0-A580-0A21103B42D1}" destId="{0DE0D0C5-C03E-4FA4-9F47-678CBB223C7A}" srcOrd="11" destOrd="0" presId="urn:microsoft.com/office/officeart/2008/layout/AscendingPictureAccentProcess"/>
    <dgm:cxn modelId="{4437EFB4-D213-4FF7-AC95-F4D477237F57}" type="presParOf" srcId="{0DE0D0C5-C03E-4FA4-9F47-678CBB223C7A}" destId="{E39155BF-0FE8-4BDC-A5E9-E76B8B88BA27}" srcOrd="0" destOrd="0" presId="urn:microsoft.com/office/officeart/2008/layout/AscendingPictureAccentProcess"/>
    <dgm:cxn modelId="{9DA30C6D-6B85-4E09-85BF-9E1FFE46CB94}" type="presParOf" srcId="{AF814EAB-2CB8-42E0-A580-0A21103B42D1}" destId="{DE88A7CB-4D39-49E1-A3AC-C6413BE4A0D5}" srcOrd="12" destOrd="0" presId="urn:microsoft.com/office/officeart/2008/layout/AscendingPictureAccentProcess"/>
    <dgm:cxn modelId="{F5FF6958-B0FA-4826-ACCE-3733AFE1F4DC}" type="presParOf" srcId="{AF814EAB-2CB8-42E0-A580-0A21103B42D1}" destId="{CC19008E-917F-4748-88BE-EEE0E9F23E00}" srcOrd="13" destOrd="0" presId="urn:microsoft.com/office/officeart/2008/layout/AscendingPictureAccentProcess"/>
    <dgm:cxn modelId="{10B66411-D526-461E-8EF0-9BC0E9B93EAF}" type="presParOf" srcId="{CC19008E-917F-4748-88BE-EEE0E9F23E00}" destId="{6DC13D18-8A37-4C5B-BD99-84660A42AE28}"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0081D-AC8F-44D5-B340-1A0998EC2113}">
      <dsp:nvSpPr>
        <dsp:cNvPr id="0" name=""/>
        <dsp:cNvSpPr/>
      </dsp:nvSpPr>
      <dsp:spPr>
        <a:xfrm>
          <a:off x="0" y="0"/>
          <a:ext cx="5613146" cy="79267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Academic Planning (if required)</a:t>
          </a:r>
        </a:p>
      </dsp:txBody>
      <dsp:txXfrm>
        <a:off x="23217" y="23217"/>
        <a:ext cx="4665049" cy="746236"/>
      </dsp:txXfrm>
    </dsp:sp>
    <dsp:sp modelId="{927A8426-9B18-4780-9C6E-981384D602D3}">
      <dsp:nvSpPr>
        <dsp:cNvPr id="0" name=""/>
        <dsp:cNvSpPr/>
      </dsp:nvSpPr>
      <dsp:spPr>
        <a:xfrm>
          <a:off x="419163" y="902763"/>
          <a:ext cx="5613146" cy="792670"/>
        </a:xfrm>
        <a:prstGeom prst="roundRect">
          <a:avLst>
            <a:gd name="adj" fmla="val 10000"/>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Course Designation – Science, humanities, social sciences, Indigenous (if required) </a:t>
          </a:r>
        </a:p>
      </dsp:txBody>
      <dsp:txXfrm>
        <a:off x="442380" y="925980"/>
        <a:ext cx="4632312" cy="746236"/>
      </dsp:txXfrm>
    </dsp:sp>
    <dsp:sp modelId="{1C0E270C-7330-41EC-8268-D67A2161634D}">
      <dsp:nvSpPr>
        <dsp:cNvPr id="0" name=""/>
        <dsp:cNvSpPr/>
      </dsp:nvSpPr>
      <dsp:spPr>
        <a:xfrm>
          <a:off x="838326" y="1805527"/>
          <a:ext cx="5613146" cy="792670"/>
        </a:xfrm>
        <a:prstGeom prst="roundRect">
          <a:avLst>
            <a:gd name="adj" fmla="val 10000"/>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Curriculum Committee</a:t>
          </a:r>
        </a:p>
      </dsp:txBody>
      <dsp:txXfrm>
        <a:off x="861543" y="1828744"/>
        <a:ext cx="4632312" cy="746236"/>
      </dsp:txXfrm>
    </dsp:sp>
    <dsp:sp modelId="{B50224D4-8BCB-4139-A999-E5899F25A02E}">
      <dsp:nvSpPr>
        <dsp:cNvPr id="0" name=""/>
        <dsp:cNvSpPr/>
      </dsp:nvSpPr>
      <dsp:spPr>
        <a:xfrm>
          <a:off x="1257490" y="2708290"/>
          <a:ext cx="5613146" cy="792670"/>
        </a:xfrm>
        <a:prstGeom prst="roundRect">
          <a:avLst>
            <a:gd name="adj" fmla="val 10000"/>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 Executive</a:t>
          </a:r>
        </a:p>
      </dsp:txBody>
      <dsp:txXfrm>
        <a:off x="1280707" y="2731507"/>
        <a:ext cx="4632312" cy="746236"/>
      </dsp:txXfrm>
    </dsp:sp>
    <dsp:sp modelId="{B629DDFF-01B8-48B0-99B6-31C9A98B39E2}">
      <dsp:nvSpPr>
        <dsp:cNvPr id="0" name=""/>
        <dsp:cNvSpPr/>
      </dsp:nvSpPr>
      <dsp:spPr>
        <a:xfrm>
          <a:off x="1676653" y="3611054"/>
          <a:ext cx="5613146" cy="792670"/>
        </a:xfrm>
        <a:prstGeom prst="roundRect">
          <a:avLst>
            <a:gd name="adj" fmla="val 10000"/>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a:t>
          </a:r>
        </a:p>
      </dsp:txBody>
      <dsp:txXfrm>
        <a:off x="1699870" y="3634271"/>
        <a:ext cx="4632312" cy="746236"/>
      </dsp:txXfrm>
    </dsp:sp>
    <dsp:sp modelId="{B0AB8F74-4CC3-4304-BA37-BC9D3114CFE4}">
      <dsp:nvSpPr>
        <dsp:cNvPr id="0" name=""/>
        <dsp:cNvSpPr/>
      </dsp:nvSpPr>
      <dsp:spPr>
        <a:xfrm>
          <a:off x="5097910" y="579089"/>
          <a:ext cx="515235" cy="515235"/>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213838" y="579089"/>
        <a:ext cx="283379" cy="387714"/>
      </dsp:txXfrm>
    </dsp:sp>
    <dsp:sp modelId="{C6F0B99F-C743-41B0-AA14-400E1BB4FFC2}">
      <dsp:nvSpPr>
        <dsp:cNvPr id="0" name=""/>
        <dsp:cNvSpPr/>
      </dsp:nvSpPr>
      <dsp:spPr>
        <a:xfrm>
          <a:off x="5517073" y="1481853"/>
          <a:ext cx="515235" cy="515235"/>
        </a:xfrm>
        <a:prstGeom prst="downArrow">
          <a:avLst>
            <a:gd name="adj1" fmla="val 55000"/>
            <a:gd name="adj2" fmla="val 45000"/>
          </a:avLst>
        </a:prstGeom>
        <a:solidFill>
          <a:schemeClr val="accent2">
            <a:tint val="40000"/>
            <a:alpha val="90000"/>
            <a:hueOff val="-613955"/>
            <a:satOff val="4090"/>
            <a:lumOff val="374"/>
            <a:alphaOff val="0"/>
          </a:schemeClr>
        </a:solidFill>
        <a:ln w="15875" cap="flat" cmpd="sng" algn="ctr">
          <a:solidFill>
            <a:schemeClr val="accent2">
              <a:tint val="40000"/>
              <a:alpha val="90000"/>
              <a:hueOff val="-613955"/>
              <a:satOff val="4090"/>
              <a:lumOff val="3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633001" y="1481853"/>
        <a:ext cx="283379" cy="387714"/>
      </dsp:txXfrm>
    </dsp:sp>
    <dsp:sp modelId="{3E729AEC-EEDB-421F-B518-6404726B2598}">
      <dsp:nvSpPr>
        <dsp:cNvPr id="0" name=""/>
        <dsp:cNvSpPr/>
      </dsp:nvSpPr>
      <dsp:spPr>
        <a:xfrm>
          <a:off x="5936237" y="2371405"/>
          <a:ext cx="515235" cy="515235"/>
        </a:xfrm>
        <a:prstGeom prst="downArrow">
          <a:avLst>
            <a:gd name="adj1" fmla="val 55000"/>
            <a:gd name="adj2" fmla="val 45000"/>
          </a:avLst>
        </a:prstGeom>
        <a:solidFill>
          <a:schemeClr val="accent2">
            <a:tint val="40000"/>
            <a:alpha val="90000"/>
            <a:hueOff val="-1227910"/>
            <a:satOff val="8180"/>
            <a:lumOff val="748"/>
            <a:alphaOff val="0"/>
          </a:schemeClr>
        </a:solidFill>
        <a:ln w="15875" cap="flat" cmpd="sng" algn="ctr">
          <a:solidFill>
            <a:schemeClr val="accent2">
              <a:tint val="40000"/>
              <a:alpha val="90000"/>
              <a:hueOff val="-1227910"/>
              <a:satOff val="8180"/>
              <a:lumOff val="7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052165" y="2371405"/>
        <a:ext cx="283379" cy="387714"/>
      </dsp:txXfrm>
    </dsp:sp>
    <dsp:sp modelId="{91A1BE13-00DD-41FB-8D1B-4E98A858329B}">
      <dsp:nvSpPr>
        <dsp:cNvPr id="0" name=""/>
        <dsp:cNvSpPr/>
      </dsp:nvSpPr>
      <dsp:spPr>
        <a:xfrm>
          <a:off x="6355400" y="3282976"/>
          <a:ext cx="515235" cy="515235"/>
        </a:xfrm>
        <a:prstGeom prst="downArrow">
          <a:avLst>
            <a:gd name="adj1" fmla="val 55000"/>
            <a:gd name="adj2" fmla="val 45000"/>
          </a:avLst>
        </a:prstGeom>
        <a:solidFill>
          <a:schemeClr val="accent2">
            <a:tint val="40000"/>
            <a:alpha val="90000"/>
            <a:hueOff val="-1841865"/>
            <a:satOff val="12270"/>
            <a:lumOff val="1122"/>
            <a:alphaOff val="0"/>
          </a:schemeClr>
        </a:solidFill>
        <a:ln w="15875" cap="flat" cmpd="sng" algn="ctr">
          <a:solidFill>
            <a:schemeClr val="accent2">
              <a:tint val="40000"/>
              <a:alpha val="90000"/>
              <a:hueOff val="-1841865"/>
              <a:satOff val="12270"/>
              <a:lumOff val="11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471328" y="3282976"/>
        <a:ext cx="283379" cy="387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A36A0-F1A9-45EA-92B1-3D59C9E71196}">
      <dsp:nvSpPr>
        <dsp:cNvPr id="0" name=""/>
        <dsp:cNvSpPr/>
      </dsp:nvSpPr>
      <dsp:spPr>
        <a:xfrm rot="5400000">
          <a:off x="-238074" y="20584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kern="1200" dirty="0"/>
            <a:t>Experimental</a:t>
          </a:r>
        </a:p>
      </dsp:txBody>
      <dsp:txXfrm rot="-5400000">
        <a:off x="-37135" y="473760"/>
        <a:ext cx="937716" cy="401878"/>
      </dsp:txXfrm>
    </dsp:sp>
    <dsp:sp modelId="{7F5A66C2-5DBA-428E-8175-1FB5B2158FBE}">
      <dsp:nvSpPr>
        <dsp:cNvPr id="0" name=""/>
        <dsp:cNvSpPr/>
      </dsp:nvSpPr>
      <dsp:spPr>
        <a:xfrm rot="5400000">
          <a:off x="4149254" y="-3243771"/>
          <a:ext cx="870736" cy="7368083"/>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Sept 29</a:t>
          </a:r>
        </a:p>
        <a:p>
          <a:pPr marL="114300" lvl="1" indent="-114300" algn="l" defTabSz="533400">
            <a:lnSpc>
              <a:spcPct val="90000"/>
            </a:lnSpc>
            <a:spcBef>
              <a:spcPct val="0"/>
            </a:spcBef>
            <a:spcAft>
              <a:spcPct val="15000"/>
            </a:spcAft>
            <a:buChar char="•"/>
          </a:pPr>
          <a:r>
            <a:rPr lang="en-US" sz="1200" kern="1200" dirty="0"/>
            <a:t>Can be offered 2 x over a 3 year period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47408"/>
        <a:ext cx="7325577" cy="785724"/>
      </dsp:txXfrm>
    </dsp:sp>
    <dsp:sp modelId="{D1122791-1261-49C1-A652-B17788A1E0E6}">
      <dsp:nvSpPr>
        <dsp:cNvPr id="0" name=""/>
        <dsp:cNvSpPr/>
      </dsp:nvSpPr>
      <dsp:spPr>
        <a:xfrm rot="5400000">
          <a:off x="-238074" y="143059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Inactive Courses</a:t>
          </a:r>
          <a:endParaRPr lang="en-US" sz="1200" kern="1200" dirty="0"/>
        </a:p>
      </dsp:txBody>
      <dsp:txXfrm rot="-5400000">
        <a:off x="-37135" y="1698510"/>
        <a:ext cx="937716" cy="401878"/>
      </dsp:txXfrm>
    </dsp:sp>
    <dsp:sp modelId="{B575A102-75C7-4746-A742-E07CD7CA6EF2}">
      <dsp:nvSpPr>
        <dsp:cNvPr id="0" name=""/>
        <dsp:cNvSpPr/>
      </dsp:nvSpPr>
      <dsp:spPr>
        <a:xfrm rot="5400000">
          <a:off x="4149254" y="-2093291"/>
          <a:ext cx="870736" cy="7516624"/>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Can be restored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826310" y="1272159"/>
        <a:ext cx="7474118" cy="785724"/>
      </dsp:txXfrm>
    </dsp:sp>
    <dsp:sp modelId="{43A18C48-0F30-4F8A-A30E-54CED12CA4D8}">
      <dsp:nvSpPr>
        <dsp:cNvPr id="0" name=""/>
        <dsp:cNvSpPr/>
      </dsp:nvSpPr>
      <dsp:spPr>
        <a:xfrm rot="5400000">
          <a:off x="-238074" y="2655341"/>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New Course</a:t>
          </a:r>
        </a:p>
      </dsp:txBody>
      <dsp:txXfrm rot="-5400000">
        <a:off x="-37135" y="2923260"/>
        <a:ext cx="937716" cy="401878"/>
      </dsp:txXfrm>
    </dsp:sp>
    <dsp:sp modelId="{E11CCEC9-E2F4-43E8-90A1-8910C4C16889}">
      <dsp:nvSpPr>
        <dsp:cNvPr id="0" name=""/>
        <dsp:cNvSpPr/>
      </dsp:nvSpPr>
      <dsp:spPr>
        <a:xfrm rot="5400000">
          <a:off x="4149254" y="-794270"/>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2496909"/>
        <a:ext cx="7325577" cy="785724"/>
      </dsp:txXfrm>
    </dsp:sp>
    <dsp:sp modelId="{B5864793-1FED-4C9F-A5AB-7AFC1084FAB7}">
      <dsp:nvSpPr>
        <dsp:cNvPr id="0" name=""/>
        <dsp:cNvSpPr/>
      </dsp:nvSpPr>
      <dsp:spPr>
        <a:xfrm rot="5400000">
          <a:off x="-238074" y="388009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Revision</a:t>
          </a:r>
        </a:p>
      </dsp:txBody>
      <dsp:txXfrm rot="-5400000">
        <a:off x="-37135" y="4148011"/>
        <a:ext cx="937716" cy="401878"/>
      </dsp:txXfrm>
    </dsp:sp>
    <dsp:sp modelId="{9D42FFBC-7E2E-4789-B406-14FAFB46C348}">
      <dsp:nvSpPr>
        <dsp:cNvPr id="0" name=""/>
        <dsp:cNvSpPr/>
      </dsp:nvSpPr>
      <dsp:spPr>
        <a:xfrm rot="5400000">
          <a:off x="4149254" y="43047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3721658"/>
        <a:ext cx="7325577" cy="785724"/>
      </dsp:txXfrm>
    </dsp:sp>
    <dsp:sp modelId="{F4FB6A07-470C-4374-BAA4-1F3B3ADE8338}">
      <dsp:nvSpPr>
        <dsp:cNvPr id="0" name=""/>
        <dsp:cNvSpPr/>
      </dsp:nvSpPr>
      <dsp:spPr>
        <a:xfrm rot="5400000">
          <a:off x="-238074" y="510484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Deletion</a:t>
          </a:r>
        </a:p>
      </dsp:txBody>
      <dsp:txXfrm rot="-5400000">
        <a:off x="-37135" y="5372761"/>
        <a:ext cx="937716" cy="401878"/>
      </dsp:txXfrm>
    </dsp:sp>
    <dsp:sp modelId="{E14AC9AF-5F73-487B-86DE-34E74A552743}">
      <dsp:nvSpPr>
        <dsp:cNvPr id="0" name=""/>
        <dsp:cNvSpPr/>
      </dsp:nvSpPr>
      <dsp:spPr>
        <a:xfrm rot="5400000">
          <a:off x="4149254" y="165522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900581" y="4946408"/>
        <a:ext cx="7325577" cy="7857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28B9A-99FD-4B3C-A9C5-26C5835EEA52}">
      <dsp:nvSpPr>
        <dsp:cNvPr id="0" name=""/>
        <dsp:cNvSpPr/>
      </dsp:nvSpPr>
      <dsp:spPr>
        <a:xfrm>
          <a:off x="0" y="1206817"/>
          <a:ext cx="7289800" cy="16090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9D7DA6-5B4A-43C5-9E7E-77788E70B402}">
      <dsp:nvSpPr>
        <dsp:cNvPr id="0" name=""/>
        <dsp:cNvSpPr/>
      </dsp:nvSpPr>
      <dsp:spPr>
        <a:xfrm>
          <a:off x="3203"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Courses (new, revisions, minors, deletions, inactive status) </a:t>
          </a:r>
        </a:p>
        <a:p>
          <a:pPr marL="171450" lvl="1" indent="-171450" algn="l" defTabSz="711200">
            <a:lnSpc>
              <a:spcPct val="90000"/>
            </a:lnSpc>
            <a:spcBef>
              <a:spcPct val="0"/>
            </a:spcBef>
            <a:spcAft>
              <a:spcPct val="15000"/>
            </a:spcAft>
            <a:buChar char="•"/>
          </a:pPr>
          <a:r>
            <a:rPr lang="en-US" sz="1600" kern="1200" dirty="0"/>
            <a:t>March 31, 2025</a:t>
          </a:r>
        </a:p>
      </dsp:txBody>
      <dsp:txXfrm>
        <a:off x="3203" y="0"/>
        <a:ext cx="2114326" cy="1609090"/>
      </dsp:txXfrm>
    </dsp:sp>
    <dsp:sp modelId="{B72EB090-2DD7-4649-A601-05F9A0B62875}">
      <dsp:nvSpPr>
        <dsp:cNvPr id="0" name=""/>
        <dsp:cNvSpPr/>
      </dsp:nvSpPr>
      <dsp:spPr>
        <a:xfrm>
          <a:off x="859230"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502A4-083B-4E66-9D24-A251CD8F73FD}">
      <dsp:nvSpPr>
        <dsp:cNvPr id="0" name=""/>
        <dsp:cNvSpPr/>
      </dsp:nvSpPr>
      <dsp:spPr>
        <a:xfrm>
          <a:off x="2223246" y="2413634"/>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1">
          <a:noAutofit/>
        </a:bodyPr>
        <a:lstStyle/>
        <a:p>
          <a:pPr marL="0" lvl="0" indent="0" algn="l" defTabSz="889000">
            <a:lnSpc>
              <a:spcPct val="90000"/>
            </a:lnSpc>
            <a:spcBef>
              <a:spcPct val="0"/>
            </a:spcBef>
            <a:spcAft>
              <a:spcPct val="35000"/>
            </a:spcAft>
            <a:buNone/>
          </a:pPr>
          <a:r>
            <a:rPr lang="en-US" sz="2000" kern="1200" dirty="0"/>
            <a:t>Experimental courses</a:t>
          </a:r>
        </a:p>
        <a:p>
          <a:pPr marL="171450" lvl="1" indent="-171450" algn="l" defTabSz="711200">
            <a:lnSpc>
              <a:spcPct val="90000"/>
            </a:lnSpc>
            <a:spcBef>
              <a:spcPct val="0"/>
            </a:spcBef>
            <a:spcAft>
              <a:spcPct val="15000"/>
            </a:spcAft>
            <a:buChar char="•"/>
          </a:pPr>
          <a:r>
            <a:rPr lang="en-US" sz="1600" kern="1200" dirty="0"/>
            <a:t>September 29, 2025</a:t>
          </a:r>
        </a:p>
      </dsp:txBody>
      <dsp:txXfrm>
        <a:off x="2223246" y="2413634"/>
        <a:ext cx="2114326" cy="1609090"/>
      </dsp:txXfrm>
    </dsp:sp>
    <dsp:sp modelId="{B746906A-2FFF-455D-B2CE-0F9D6C887187}">
      <dsp:nvSpPr>
        <dsp:cNvPr id="0" name=""/>
        <dsp:cNvSpPr/>
      </dsp:nvSpPr>
      <dsp:spPr>
        <a:xfrm>
          <a:off x="3079273"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80D58-1097-4CA6-B302-2F8ECEA88EB4}">
      <dsp:nvSpPr>
        <dsp:cNvPr id="0" name=""/>
        <dsp:cNvSpPr/>
      </dsp:nvSpPr>
      <dsp:spPr>
        <a:xfrm>
          <a:off x="4443289"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Calendar Deadline (must be through Senate)</a:t>
          </a:r>
        </a:p>
        <a:p>
          <a:pPr marL="171450" lvl="1" indent="-171450" algn="l" defTabSz="711200">
            <a:lnSpc>
              <a:spcPct val="90000"/>
            </a:lnSpc>
            <a:spcBef>
              <a:spcPct val="0"/>
            </a:spcBef>
            <a:spcAft>
              <a:spcPct val="15000"/>
            </a:spcAft>
            <a:buChar char="•"/>
          </a:pPr>
          <a:r>
            <a:rPr lang="en-US" sz="1600" kern="1200" dirty="0"/>
            <a:t>January 2026</a:t>
          </a:r>
        </a:p>
      </dsp:txBody>
      <dsp:txXfrm>
        <a:off x="4443289" y="0"/>
        <a:ext cx="2114326" cy="1609090"/>
      </dsp:txXfrm>
    </dsp:sp>
    <dsp:sp modelId="{076F2F57-2E5F-4107-8FAB-1A9B62EB9FAF}">
      <dsp:nvSpPr>
        <dsp:cNvPr id="0" name=""/>
        <dsp:cNvSpPr/>
      </dsp:nvSpPr>
      <dsp:spPr>
        <a:xfrm>
          <a:off x="529931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6BA7D-938E-4E02-89D4-E997C7D2CFBD}">
      <dsp:nvSpPr>
        <dsp:cNvPr id="0" name=""/>
        <dsp:cNvSpPr/>
      </dsp:nvSpPr>
      <dsp:spPr>
        <a:xfrm>
          <a:off x="1229036" y="1834132"/>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085E16-6946-4268-A4A7-AA5C849619AE}">
      <dsp:nvSpPr>
        <dsp:cNvPr id="0" name=""/>
        <dsp:cNvSpPr/>
      </dsp:nvSpPr>
      <dsp:spPr>
        <a:xfrm>
          <a:off x="1150951" y="195926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594092-DAEA-4CE8-807C-75C5AD85ED46}">
      <dsp:nvSpPr>
        <dsp:cNvPr id="0" name=""/>
        <dsp:cNvSpPr/>
      </dsp:nvSpPr>
      <dsp:spPr>
        <a:xfrm>
          <a:off x="1057891" y="206760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D2F77B-8A10-4B7A-8C6D-740C5AAFD876}">
      <dsp:nvSpPr>
        <dsp:cNvPr id="0" name=""/>
        <dsp:cNvSpPr/>
      </dsp:nvSpPr>
      <dsp:spPr>
        <a:xfrm>
          <a:off x="1169135"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E9B515-9BC3-4BDD-B658-DB06C839CA98}">
      <dsp:nvSpPr>
        <dsp:cNvPr id="0" name=""/>
        <dsp:cNvSpPr/>
      </dsp:nvSpPr>
      <dsp:spPr>
        <a:xfrm>
          <a:off x="1288224"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5357CE-6913-4203-80BE-6DA6AF4F04CE}">
      <dsp:nvSpPr>
        <dsp:cNvPr id="0" name=""/>
        <dsp:cNvSpPr/>
      </dsp:nvSpPr>
      <dsp:spPr>
        <a:xfrm>
          <a:off x="1406956" y="43280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143636-FBC2-477A-A287-AD7F64B3C836}">
      <dsp:nvSpPr>
        <dsp:cNvPr id="0" name=""/>
        <dsp:cNvSpPr/>
      </dsp:nvSpPr>
      <dsp:spPr>
        <a:xfrm>
          <a:off x="1525688"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00CF89-94C3-42DB-AB72-C4413E981B6E}">
      <dsp:nvSpPr>
        <dsp:cNvPr id="0" name=""/>
        <dsp:cNvSpPr/>
      </dsp:nvSpPr>
      <dsp:spPr>
        <a:xfrm>
          <a:off x="1644776"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1B1BB5-DAB2-40CB-BBB0-C27E374706C4}">
      <dsp:nvSpPr>
        <dsp:cNvPr id="0" name=""/>
        <dsp:cNvSpPr/>
      </dsp:nvSpPr>
      <dsp:spPr>
        <a:xfrm>
          <a:off x="1406956" y="582544"/>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120941-BB38-4D74-819A-07DDABC13AB7}">
      <dsp:nvSpPr>
        <dsp:cNvPr id="0" name=""/>
        <dsp:cNvSpPr/>
      </dsp:nvSpPr>
      <dsp:spPr>
        <a:xfrm>
          <a:off x="1406956" y="732280"/>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226F92-15AA-42B0-89B5-F434C859F1CB}">
      <dsp:nvSpPr>
        <dsp:cNvPr id="0" name=""/>
        <dsp:cNvSpPr/>
      </dsp:nvSpPr>
      <dsp:spPr>
        <a:xfrm>
          <a:off x="681728" y="2393199"/>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Departmental experience</a:t>
          </a:r>
        </a:p>
      </dsp:txBody>
      <dsp:txXfrm>
        <a:off x="706901" y="2418372"/>
        <a:ext cx="1872185" cy="465333"/>
      </dsp:txXfrm>
    </dsp:sp>
    <dsp:sp modelId="{E39155BF-0FE8-4BDC-A5E9-E76B8B88BA27}">
      <dsp:nvSpPr>
        <dsp:cNvPr id="0" name=""/>
        <dsp:cNvSpPr/>
      </dsp:nvSpPr>
      <dsp:spPr>
        <a:xfrm>
          <a:off x="148682" y="1887927"/>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88A7CB-4D39-49E1-A3AC-C6413BE4A0D5}">
      <dsp:nvSpPr>
        <dsp:cNvPr id="0" name=""/>
        <dsp:cNvSpPr/>
      </dsp:nvSpPr>
      <dsp:spPr>
        <a:xfrm>
          <a:off x="1494311" y="1384547"/>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Search academic programs</a:t>
          </a:r>
        </a:p>
      </dsp:txBody>
      <dsp:txXfrm>
        <a:off x="1519484" y="1409720"/>
        <a:ext cx="1872185" cy="465333"/>
      </dsp:txXfrm>
    </dsp:sp>
    <dsp:sp modelId="{6DC13D18-8A37-4C5B-BD99-84660A42AE28}">
      <dsp:nvSpPr>
        <dsp:cNvPr id="0" name=""/>
        <dsp:cNvSpPr/>
      </dsp:nvSpPr>
      <dsp:spPr>
        <a:xfrm>
          <a:off x="961265" y="879276"/>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30E6F0-432E-40E3-A161-037E4DBC5C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DFA9527-1344-452F-BFA7-B9DF14872B9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DD8ECB1-95E4-0544-AB07-3BF47231D264}" type="datetimeFigureOut">
              <a:rPr lang="en-US"/>
              <a:pPr>
                <a:defRPr/>
              </a:pPr>
              <a:t>9/16/2025</a:t>
            </a:fld>
            <a:endParaRPr lang="en-US"/>
          </a:p>
        </p:txBody>
      </p:sp>
      <p:sp>
        <p:nvSpPr>
          <p:cNvPr id="4" name="Slide Image Placeholder 3">
            <a:extLst>
              <a:ext uri="{FF2B5EF4-FFF2-40B4-BE49-F238E27FC236}">
                <a16:creationId xmlns:a16="http://schemas.microsoft.com/office/drawing/2014/main" id="{1C0ED8B4-2650-418E-9699-BF745400C7A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23A3C01-BF75-48FD-95BE-39923190FCA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8B61ED6-ECF9-4506-BF38-8BEB406456B7}"/>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D61C7E6-3905-422D-A6F8-1358C18E324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DB180BA-518C-E74E-A69B-B1335982B21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10FFE4E-DAFB-DE0F-E713-C93D1D4D78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78F906BC-105A-02F0-84EC-E009B8551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3B33EF0-4263-49EA-AFED-3552C3C7302A}"/>
              </a:ext>
            </a:extLst>
          </p:cNvPr>
          <p:cNvSpPr>
            <a:spLocks noGrp="1"/>
          </p:cNvSpPr>
          <p:nvPr>
            <p:ph type="sldNum" sz="quarter" idx="5"/>
          </p:nvPr>
        </p:nvSpPr>
        <p:spPr/>
        <p:txBody>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fld id="{B6161071-CEB2-AA45-881E-C769C44E8926}" type="slidenum">
              <a:rPr lang="en-US" altLang="en-US">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4F0A8F-EA7D-82BF-A1D4-77E93DB99EF4}"/>
              </a:ext>
            </a:extLst>
          </p:cNvPr>
          <p:cNvSpPr/>
          <p:nvPr/>
        </p:nvSpPr>
        <p:spPr>
          <a:xfrm>
            <a:off x="0" y="0"/>
            <a:ext cx="9144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10CF8B64-7ED2-044C-CCD9-B5C4EB08C437}"/>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3B0DE8F3-6D20-4C87-7B69-EB8FE6FFF85A}"/>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CC941BB0-0E56-A193-0492-1E304258E5CD}"/>
              </a:ext>
            </a:extLst>
          </p:cNvPr>
          <p:cNvSpPr>
            <a:spLocks noGrp="1"/>
          </p:cNvSpPr>
          <p:nvPr>
            <p:ph type="dt" sz="half" idx="10"/>
          </p:nvPr>
        </p:nvSpPr>
        <p:spPr/>
        <p:txBody>
          <a:bodyPr/>
          <a:lstStyle>
            <a:lvl1pPr algn="l">
              <a:defRPr/>
            </a:lvl1pPr>
          </a:lstStyle>
          <a:p>
            <a:pPr>
              <a:defRPr/>
            </a:pPr>
            <a:fld id="{DF416350-2382-4F4A-BA18-4AED8023A66B}" type="datetime1">
              <a:rPr lang="en-US"/>
              <a:pPr>
                <a:defRPr/>
              </a:pPr>
              <a:t>9/16/2025</a:t>
            </a:fld>
            <a:endParaRPr lang="en-US"/>
          </a:p>
        </p:txBody>
      </p:sp>
      <p:sp>
        <p:nvSpPr>
          <p:cNvPr id="8" name="Footer Placeholder 4">
            <a:extLst>
              <a:ext uri="{FF2B5EF4-FFF2-40B4-BE49-F238E27FC236}">
                <a16:creationId xmlns:a16="http://schemas.microsoft.com/office/drawing/2014/main" id="{8BA9D83A-E19D-6117-322C-407DE1F2C282}"/>
              </a:ext>
            </a:extLst>
          </p:cNvPr>
          <p:cNvSpPr>
            <a:spLocks noGrp="1"/>
          </p:cNvSpPr>
          <p:nvPr>
            <p:ph type="ftr" sz="quarter" idx="11"/>
          </p:nvPr>
        </p:nvSpPr>
        <p:spPr>
          <a:xfrm>
            <a:off x="1752600" y="6470650"/>
            <a:ext cx="63055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74D53B24-4E9E-4B35-E57D-6356E73728C7}"/>
              </a:ext>
            </a:extLst>
          </p:cNvPr>
          <p:cNvSpPr>
            <a:spLocks noGrp="1"/>
          </p:cNvSpPr>
          <p:nvPr>
            <p:ph type="sldNum" sz="quarter" idx="12"/>
          </p:nvPr>
        </p:nvSpPr>
        <p:spPr/>
        <p:txBody>
          <a:bodyPr/>
          <a:lstStyle>
            <a:lvl1pPr>
              <a:defRPr/>
            </a:lvl1pPr>
          </a:lstStyle>
          <a:p>
            <a:fld id="{D42214D3-3F74-564A-A9DA-A5550721B5AA}" type="slidenum">
              <a:rPr lang="en-US" altLang="en-US"/>
              <a:pPr/>
              <a:t>‹#›</a:t>
            </a:fld>
            <a:endParaRPr lang="en-US" altLang="en-US"/>
          </a:p>
        </p:txBody>
      </p:sp>
    </p:spTree>
    <p:extLst>
      <p:ext uri="{BB962C8B-B14F-4D97-AF65-F5344CB8AC3E}">
        <p14:creationId xmlns:p14="http://schemas.microsoft.com/office/powerpoint/2010/main" val="294587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E0316E5-BC2C-3D11-A954-571D1A73DA28}"/>
              </a:ext>
            </a:extLst>
          </p:cNvPr>
          <p:cNvSpPr>
            <a:spLocks noGrp="1"/>
          </p:cNvSpPr>
          <p:nvPr>
            <p:ph type="dt" sz="half" idx="10"/>
          </p:nvPr>
        </p:nvSpPr>
        <p:spPr/>
        <p:txBody>
          <a:bodyPr/>
          <a:lstStyle>
            <a:lvl1pPr>
              <a:defRPr/>
            </a:lvl1pPr>
          </a:lstStyle>
          <a:p>
            <a:pPr>
              <a:defRPr/>
            </a:pPr>
            <a:fld id="{89E75305-1D4F-9844-A7B9-34990EA24090}" type="datetime1">
              <a:rPr lang="en-US"/>
              <a:pPr>
                <a:defRPr/>
              </a:pPr>
              <a:t>9/16/2025</a:t>
            </a:fld>
            <a:endParaRPr lang="en-US"/>
          </a:p>
        </p:txBody>
      </p:sp>
      <p:sp>
        <p:nvSpPr>
          <p:cNvPr id="5" name="Footer Placeholder 4">
            <a:extLst>
              <a:ext uri="{FF2B5EF4-FFF2-40B4-BE49-F238E27FC236}">
                <a16:creationId xmlns:a16="http://schemas.microsoft.com/office/drawing/2014/main" id="{C2D4379C-F23C-77CF-4B45-5A9753D9E4FB}"/>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21F44082-31B0-77E3-08F4-A8359759CBA9}"/>
              </a:ext>
            </a:extLst>
          </p:cNvPr>
          <p:cNvSpPr>
            <a:spLocks noGrp="1"/>
          </p:cNvSpPr>
          <p:nvPr>
            <p:ph type="sldNum" sz="quarter" idx="12"/>
          </p:nvPr>
        </p:nvSpPr>
        <p:spPr/>
        <p:txBody>
          <a:bodyPr/>
          <a:lstStyle>
            <a:lvl1pPr>
              <a:defRPr/>
            </a:lvl1pPr>
          </a:lstStyle>
          <a:p>
            <a:fld id="{E712C64C-A447-074A-8A7C-3BE63D35AAE8}" type="slidenum">
              <a:rPr lang="en-US" altLang="en-US"/>
              <a:pPr/>
              <a:t>‹#›</a:t>
            </a:fld>
            <a:endParaRPr lang="en-US" altLang="en-US"/>
          </a:p>
        </p:txBody>
      </p:sp>
    </p:spTree>
    <p:extLst>
      <p:ext uri="{BB962C8B-B14F-4D97-AF65-F5344CB8AC3E}">
        <p14:creationId xmlns:p14="http://schemas.microsoft.com/office/powerpoint/2010/main" val="145355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D1A2C38-B01B-31D7-2B86-D7115F2FC4CF}"/>
              </a:ext>
            </a:extLst>
          </p:cNvPr>
          <p:cNvCxnSpPr/>
          <p:nvPr/>
        </p:nvCxnSpPr>
        <p:spPr>
          <a:xfrm rot="5400000" flipV="1">
            <a:off x="7543800" y="173038"/>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1875ABA-742F-A2C7-D833-61B63264586E}"/>
              </a:ext>
            </a:extLst>
          </p:cNvPr>
          <p:cNvSpPr>
            <a:spLocks noGrp="1"/>
          </p:cNvSpPr>
          <p:nvPr>
            <p:ph type="dt" sz="half" idx="10"/>
          </p:nvPr>
        </p:nvSpPr>
        <p:spPr/>
        <p:txBody>
          <a:bodyPr/>
          <a:lstStyle>
            <a:lvl1pPr>
              <a:defRPr/>
            </a:lvl1pPr>
          </a:lstStyle>
          <a:p>
            <a:pPr>
              <a:defRPr/>
            </a:pPr>
            <a:fld id="{1D455E19-5570-1E40-9885-4173F4E65278}" type="datetime1">
              <a:rPr lang="en-US"/>
              <a:pPr>
                <a:defRPr/>
              </a:pPr>
              <a:t>9/16/2025</a:t>
            </a:fld>
            <a:endParaRPr lang="en-US"/>
          </a:p>
        </p:txBody>
      </p:sp>
      <p:sp>
        <p:nvSpPr>
          <p:cNvPr id="6" name="Footer Placeholder 4">
            <a:extLst>
              <a:ext uri="{FF2B5EF4-FFF2-40B4-BE49-F238E27FC236}">
                <a16:creationId xmlns:a16="http://schemas.microsoft.com/office/drawing/2014/main" id="{11C70F62-F792-AFFC-96D7-1E280E4EBAB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7" name="Slide Number Placeholder 5">
            <a:extLst>
              <a:ext uri="{FF2B5EF4-FFF2-40B4-BE49-F238E27FC236}">
                <a16:creationId xmlns:a16="http://schemas.microsoft.com/office/drawing/2014/main" id="{4FF9F8D9-EEA8-CCBB-3D43-7F1850DCE325}"/>
              </a:ext>
            </a:extLst>
          </p:cNvPr>
          <p:cNvSpPr>
            <a:spLocks noGrp="1"/>
          </p:cNvSpPr>
          <p:nvPr>
            <p:ph type="sldNum" sz="quarter" idx="12"/>
          </p:nvPr>
        </p:nvSpPr>
        <p:spPr/>
        <p:txBody>
          <a:bodyPr/>
          <a:lstStyle>
            <a:lvl1pPr>
              <a:defRPr/>
            </a:lvl1pPr>
          </a:lstStyle>
          <a:p>
            <a:fld id="{ED02E64D-B5B9-E743-9409-250A624A1F2B}" type="slidenum">
              <a:rPr lang="en-US" altLang="en-US"/>
              <a:pPr/>
              <a:t>‹#›</a:t>
            </a:fld>
            <a:endParaRPr lang="en-US" altLang="en-US"/>
          </a:p>
        </p:txBody>
      </p:sp>
    </p:spTree>
    <p:extLst>
      <p:ext uri="{BB962C8B-B14F-4D97-AF65-F5344CB8AC3E}">
        <p14:creationId xmlns:p14="http://schemas.microsoft.com/office/powerpoint/2010/main" val="210084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431047A-29F0-CBB0-6654-93CA7CC070C6}"/>
              </a:ext>
            </a:extLst>
          </p:cNvPr>
          <p:cNvSpPr>
            <a:spLocks noGrp="1"/>
          </p:cNvSpPr>
          <p:nvPr>
            <p:ph type="dt" sz="half" idx="10"/>
          </p:nvPr>
        </p:nvSpPr>
        <p:spPr/>
        <p:txBody>
          <a:bodyPr/>
          <a:lstStyle>
            <a:lvl1pPr>
              <a:defRPr/>
            </a:lvl1pPr>
          </a:lstStyle>
          <a:p>
            <a:pPr>
              <a:defRPr/>
            </a:pPr>
            <a:fld id="{2D292B00-3B07-8B46-9BAF-448C9F5BA8A3}" type="datetime1">
              <a:rPr lang="en-US"/>
              <a:pPr>
                <a:defRPr/>
              </a:pPr>
              <a:t>9/16/2025</a:t>
            </a:fld>
            <a:endParaRPr lang="en-US"/>
          </a:p>
        </p:txBody>
      </p:sp>
      <p:sp>
        <p:nvSpPr>
          <p:cNvPr id="5" name="Footer Placeholder 4">
            <a:extLst>
              <a:ext uri="{FF2B5EF4-FFF2-40B4-BE49-F238E27FC236}">
                <a16:creationId xmlns:a16="http://schemas.microsoft.com/office/drawing/2014/main" id="{8B28AF5A-EB30-2AC5-C6C0-4D3366311E91}"/>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CA25EB77-66F6-8E61-A2B6-20776011A106}"/>
              </a:ext>
            </a:extLst>
          </p:cNvPr>
          <p:cNvSpPr>
            <a:spLocks noGrp="1"/>
          </p:cNvSpPr>
          <p:nvPr>
            <p:ph type="sldNum" sz="quarter" idx="12"/>
          </p:nvPr>
        </p:nvSpPr>
        <p:spPr/>
        <p:txBody>
          <a:bodyPr/>
          <a:lstStyle>
            <a:lvl1pPr>
              <a:defRPr/>
            </a:lvl1pPr>
          </a:lstStyle>
          <a:p>
            <a:fld id="{E9B97B94-43FE-AE4D-A2E2-16EC0733AB96}" type="slidenum">
              <a:rPr lang="en-US" altLang="en-US"/>
              <a:pPr/>
              <a:t>‹#›</a:t>
            </a:fld>
            <a:endParaRPr lang="en-US" altLang="en-US"/>
          </a:p>
        </p:txBody>
      </p:sp>
    </p:spTree>
    <p:extLst>
      <p:ext uri="{BB962C8B-B14F-4D97-AF65-F5344CB8AC3E}">
        <p14:creationId xmlns:p14="http://schemas.microsoft.com/office/powerpoint/2010/main" val="3652656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C6F78E-E18E-9537-AD56-2C9013C1E513}"/>
              </a:ext>
            </a:extLst>
          </p:cNvPr>
          <p:cNvSpPr/>
          <p:nvPr/>
        </p:nvSpPr>
        <p:spPr>
          <a:xfrm>
            <a:off x="0" y="0"/>
            <a:ext cx="9144000"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9A861CDE-6552-7228-1286-4353005883CE}"/>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C36AD25B-AC87-E97E-711F-6E72002BDF64}"/>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B7A194AC-A3D8-AA3D-9B66-316A39642099}"/>
              </a:ext>
            </a:extLst>
          </p:cNvPr>
          <p:cNvSpPr>
            <a:spLocks noGrp="1"/>
          </p:cNvSpPr>
          <p:nvPr>
            <p:ph type="dt" sz="half" idx="10"/>
          </p:nvPr>
        </p:nvSpPr>
        <p:spPr/>
        <p:txBody>
          <a:bodyPr/>
          <a:lstStyle>
            <a:lvl1pPr>
              <a:defRPr/>
            </a:lvl1pPr>
          </a:lstStyle>
          <a:p>
            <a:pPr>
              <a:defRPr/>
            </a:pPr>
            <a:fld id="{797FD1F5-48CF-5148-BBED-C0178E87D05B}" type="datetime1">
              <a:rPr lang="en-US"/>
              <a:pPr>
                <a:defRPr/>
              </a:pPr>
              <a:t>9/16/2025</a:t>
            </a:fld>
            <a:endParaRPr lang="en-US"/>
          </a:p>
        </p:txBody>
      </p:sp>
      <p:sp>
        <p:nvSpPr>
          <p:cNvPr id="8" name="Footer Placeholder 4">
            <a:extLst>
              <a:ext uri="{FF2B5EF4-FFF2-40B4-BE49-F238E27FC236}">
                <a16:creationId xmlns:a16="http://schemas.microsoft.com/office/drawing/2014/main" id="{1474FDAE-5096-D5A3-467E-24912F7243A4}"/>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88B9E9D8-C777-AE6B-128C-FB7A6E2ECC4E}"/>
              </a:ext>
            </a:extLst>
          </p:cNvPr>
          <p:cNvSpPr>
            <a:spLocks noGrp="1"/>
          </p:cNvSpPr>
          <p:nvPr>
            <p:ph type="sldNum" sz="quarter" idx="12"/>
          </p:nvPr>
        </p:nvSpPr>
        <p:spPr/>
        <p:txBody>
          <a:bodyPr/>
          <a:lstStyle>
            <a:lvl1pPr>
              <a:defRPr/>
            </a:lvl1pPr>
          </a:lstStyle>
          <a:p>
            <a:fld id="{39139551-1B72-9F41-8F6F-F1021EF29AE0}" type="slidenum">
              <a:rPr lang="en-US" altLang="en-US"/>
              <a:pPr/>
              <a:t>‹#›</a:t>
            </a:fld>
            <a:endParaRPr lang="en-US" altLang="en-US"/>
          </a:p>
        </p:txBody>
      </p:sp>
    </p:spTree>
    <p:extLst>
      <p:ext uri="{BB962C8B-B14F-4D97-AF65-F5344CB8AC3E}">
        <p14:creationId xmlns:p14="http://schemas.microsoft.com/office/powerpoint/2010/main" val="187662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C5DC2729-1F6B-7DC8-DA60-0C7C746D800B}"/>
              </a:ext>
            </a:extLst>
          </p:cNvPr>
          <p:cNvSpPr>
            <a:spLocks noGrp="1"/>
          </p:cNvSpPr>
          <p:nvPr>
            <p:ph type="dt" sz="half" idx="10"/>
          </p:nvPr>
        </p:nvSpPr>
        <p:spPr/>
        <p:txBody>
          <a:bodyPr/>
          <a:lstStyle>
            <a:lvl1pPr>
              <a:defRPr/>
            </a:lvl1pPr>
          </a:lstStyle>
          <a:p>
            <a:pPr>
              <a:defRPr/>
            </a:pPr>
            <a:fld id="{DAE2A6AD-160A-E642-9E23-E1FADE52283C}" type="datetime1">
              <a:rPr lang="en-US"/>
              <a:pPr>
                <a:defRPr/>
              </a:pPr>
              <a:t>9/16/2025</a:t>
            </a:fld>
            <a:endParaRPr lang="en-US"/>
          </a:p>
        </p:txBody>
      </p:sp>
      <p:sp>
        <p:nvSpPr>
          <p:cNvPr id="6" name="Footer Placeholder 5">
            <a:extLst>
              <a:ext uri="{FF2B5EF4-FFF2-40B4-BE49-F238E27FC236}">
                <a16:creationId xmlns:a16="http://schemas.microsoft.com/office/drawing/2014/main" id="{A7C61593-D563-B6C4-7533-60FF21F97CFD}"/>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7" name="Slide Number Placeholder 6">
            <a:extLst>
              <a:ext uri="{FF2B5EF4-FFF2-40B4-BE49-F238E27FC236}">
                <a16:creationId xmlns:a16="http://schemas.microsoft.com/office/drawing/2014/main" id="{3568F82C-C9C8-3760-A054-04F0749BD40E}"/>
              </a:ext>
            </a:extLst>
          </p:cNvPr>
          <p:cNvSpPr>
            <a:spLocks noGrp="1"/>
          </p:cNvSpPr>
          <p:nvPr>
            <p:ph type="sldNum" sz="quarter" idx="12"/>
          </p:nvPr>
        </p:nvSpPr>
        <p:spPr/>
        <p:txBody>
          <a:bodyPr/>
          <a:lstStyle>
            <a:lvl1pPr>
              <a:defRPr/>
            </a:lvl1pPr>
          </a:lstStyle>
          <a:p>
            <a:fld id="{52983820-32D2-2548-B32B-38429AB7E67F}" type="slidenum">
              <a:rPr lang="en-US" altLang="en-US"/>
              <a:pPr/>
              <a:t>‹#›</a:t>
            </a:fld>
            <a:endParaRPr lang="en-US" altLang="en-US"/>
          </a:p>
        </p:txBody>
      </p:sp>
    </p:spTree>
    <p:extLst>
      <p:ext uri="{BB962C8B-B14F-4D97-AF65-F5344CB8AC3E}">
        <p14:creationId xmlns:p14="http://schemas.microsoft.com/office/powerpoint/2010/main" val="248315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34B79F35-BBAC-41CE-655D-C04C45497C24}"/>
              </a:ext>
            </a:extLst>
          </p:cNvPr>
          <p:cNvSpPr>
            <a:spLocks noGrp="1"/>
          </p:cNvSpPr>
          <p:nvPr>
            <p:ph type="dt" sz="half" idx="10"/>
          </p:nvPr>
        </p:nvSpPr>
        <p:spPr/>
        <p:txBody>
          <a:bodyPr/>
          <a:lstStyle>
            <a:lvl1pPr>
              <a:defRPr/>
            </a:lvl1pPr>
          </a:lstStyle>
          <a:p>
            <a:pPr>
              <a:defRPr/>
            </a:pPr>
            <a:fld id="{A667B020-4A7F-D342-A0D7-5031A5F38E2B}" type="datetime1">
              <a:rPr lang="en-US"/>
              <a:pPr>
                <a:defRPr/>
              </a:pPr>
              <a:t>9/16/2025</a:t>
            </a:fld>
            <a:endParaRPr lang="en-US"/>
          </a:p>
        </p:txBody>
      </p:sp>
      <p:sp>
        <p:nvSpPr>
          <p:cNvPr id="7" name="Footer Placeholder 4">
            <a:extLst>
              <a:ext uri="{FF2B5EF4-FFF2-40B4-BE49-F238E27FC236}">
                <a16:creationId xmlns:a16="http://schemas.microsoft.com/office/drawing/2014/main" id="{CFC50F98-4935-400A-5288-E960A84C3AC1}"/>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5">
            <a:extLst>
              <a:ext uri="{FF2B5EF4-FFF2-40B4-BE49-F238E27FC236}">
                <a16:creationId xmlns:a16="http://schemas.microsoft.com/office/drawing/2014/main" id="{C768092B-9F7F-63A5-B75E-F69F42A478E3}"/>
              </a:ext>
            </a:extLst>
          </p:cNvPr>
          <p:cNvSpPr>
            <a:spLocks noGrp="1"/>
          </p:cNvSpPr>
          <p:nvPr>
            <p:ph type="sldNum" sz="quarter" idx="12"/>
          </p:nvPr>
        </p:nvSpPr>
        <p:spPr/>
        <p:txBody>
          <a:bodyPr/>
          <a:lstStyle>
            <a:lvl1pPr>
              <a:defRPr/>
            </a:lvl1pPr>
          </a:lstStyle>
          <a:p>
            <a:fld id="{9D69333F-886B-B040-975B-328A9A60A46B}" type="slidenum">
              <a:rPr lang="en-US" altLang="en-US"/>
              <a:pPr/>
              <a:t>‹#›</a:t>
            </a:fld>
            <a:endParaRPr lang="en-US" altLang="en-US"/>
          </a:p>
        </p:txBody>
      </p:sp>
    </p:spTree>
    <p:extLst>
      <p:ext uri="{BB962C8B-B14F-4D97-AF65-F5344CB8AC3E}">
        <p14:creationId xmlns:p14="http://schemas.microsoft.com/office/powerpoint/2010/main" val="362447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F2A35009-4134-AD53-9444-3DAAA3312AF8}"/>
              </a:ext>
            </a:extLst>
          </p:cNvPr>
          <p:cNvSpPr>
            <a:spLocks noGrp="1"/>
          </p:cNvSpPr>
          <p:nvPr>
            <p:ph type="dt" sz="half" idx="10"/>
          </p:nvPr>
        </p:nvSpPr>
        <p:spPr/>
        <p:txBody>
          <a:bodyPr/>
          <a:lstStyle>
            <a:lvl1pPr>
              <a:defRPr/>
            </a:lvl1pPr>
          </a:lstStyle>
          <a:p>
            <a:pPr>
              <a:defRPr/>
            </a:pPr>
            <a:fld id="{8AB835F1-D5E9-3240-88C3-60FDF1C36202}" type="datetime1">
              <a:rPr lang="en-US"/>
              <a:pPr>
                <a:defRPr/>
              </a:pPr>
              <a:t>9/16/2025</a:t>
            </a:fld>
            <a:endParaRPr lang="en-US"/>
          </a:p>
        </p:txBody>
      </p:sp>
      <p:sp>
        <p:nvSpPr>
          <p:cNvPr id="4" name="Footer Placeholder 4">
            <a:extLst>
              <a:ext uri="{FF2B5EF4-FFF2-40B4-BE49-F238E27FC236}">
                <a16:creationId xmlns:a16="http://schemas.microsoft.com/office/drawing/2014/main" id="{DDFB6653-2F60-6EE4-56D6-A7A1053E4D0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5" name="Slide Number Placeholder 5">
            <a:extLst>
              <a:ext uri="{FF2B5EF4-FFF2-40B4-BE49-F238E27FC236}">
                <a16:creationId xmlns:a16="http://schemas.microsoft.com/office/drawing/2014/main" id="{7D2A7AAF-0E96-4EFE-F8EF-F8F7F71277BF}"/>
              </a:ext>
            </a:extLst>
          </p:cNvPr>
          <p:cNvSpPr>
            <a:spLocks noGrp="1"/>
          </p:cNvSpPr>
          <p:nvPr>
            <p:ph type="sldNum" sz="quarter" idx="12"/>
          </p:nvPr>
        </p:nvSpPr>
        <p:spPr/>
        <p:txBody>
          <a:bodyPr/>
          <a:lstStyle>
            <a:lvl1pPr>
              <a:defRPr/>
            </a:lvl1pPr>
          </a:lstStyle>
          <a:p>
            <a:fld id="{80E3FC0B-D108-FC43-9558-579157A2E307}" type="slidenum">
              <a:rPr lang="en-US" altLang="en-US"/>
              <a:pPr/>
              <a:t>‹#›</a:t>
            </a:fld>
            <a:endParaRPr lang="en-US" altLang="en-US"/>
          </a:p>
        </p:txBody>
      </p:sp>
    </p:spTree>
    <p:extLst>
      <p:ext uri="{BB962C8B-B14F-4D97-AF65-F5344CB8AC3E}">
        <p14:creationId xmlns:p14="http://schemas.microsoft.com/office/powerpoint/2010/main" val="68669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8CD207-B705-8D4B-EC4D-928005EDE2EC}"/>
              </a:ext>
            </a:extLst>
          </p:cNvPr>
          <p:cNvSpPr>
            <a:spLocks noGrp="1"/>
          </p:cNvSpPr>
          <p:nvPr>
            <p:ph type="dt" sz="half" idx="10"/>
          </p:nvPr>
        </p:nvSpPr>
        <p:spPr/>
        <p:txBody>
          <a:bodyPr/>
          <a:lstStyle>
            <a:lvl1pPr>
              <a:defRPr/>
            </a:lvl1pPr>
          </a:lstStyle>
          <a:p>
            <a:pPr>
              <a:defRPr/>
            </a:pPr>
            <a:fld id="{B136DF49-B99E-7344-A58C-2C98FF1382F1}" type="datetime1">
              <a:rPr lang="en-US"/>
              <a:pPr>
                <a:defRPr/>
              </a:pPr>
              <a:t>9/16/2025</a:t>
            </a:fld>
            <a:endParaRPr lang="en-US"/>
          </a:p>
        </p:txBody>
      </p:sp>
      <p:sp>
        <p:nvSpPr>
          <p:cNvPr id="3" name="Footer Placeholder 2">
            <a:extLst>
              <a:ext uri="{FF2B5EF4-FFF2-40B4-BE49-F238E27FC236}">
                <a16:creationId xmlns:a16="http://schemas.microsoft.com/office/drawing/2014/main" id="{C7276BB4-73C2-2FED-F8FA-81DA797884E6}"/>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4" name="Slide Number Placeholder 3">
            <a:extLst>
              <a:ext uri="{FF2B5EF4-FFF2-40B4-BE49-F238E27FC236}">
                <a16:creationId xmlns:a16="http://schemas.microsoft.com/office/drawing/2014/main" id="{C97279A8-0BDE-6065-975C-5DF4BD66134B}"/>
              </a:ext>
            </a:extLst>
          </p:cNvPr>
          <p:cNvSpPr>
            <a:spLocks noGrp="1"/>
          </p:cNvSpPr>
          <p:nvPr>
            <p:ph type="sldNum" sz="quarter" idx="12"/>
          </p:nvPr>
        </p:nvSpPr>
        <p:spPr/>
        <p:txBody>
          <a:bodyPr/>
          <a:lstStyle>
            <a:lvl1pPr>
              <a:defRPr/>
            </a:lvl1pPr>
          </a:lstStyle>
          <a:p>
            <a:fld id="{B3477233-D2B8-F048-81B4-5AF2CEB4B6BC}" type="slidenum">
              <a:rPr lang="en-US" altLang="en-US"/>
              <a:pPr/>
              <a:t>‹#›</a:t>
            </a:fld>
            <a:endParaRPr lang="en-US" altLang="en-US"/>
          </a:p>
        </p:txBody>
      </p:sp>
    </p:spTree>
    <p:extLst>
      <p:ext uri="{BB962C8B-B14F-4D97-AF65-F5344CB8AC3E}">
        <p14:creationId xmlns:p14="http://schemas.microsoft.com/office/powerpoint/2010/main" val="140930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Date Placeholder 3">
            <a:extLst>
              <a:ext uri="{FF2B5EF4-FFF2-40B4-BE49-F238E27FC236}">
                <a16:creationId xmlns:a16="http://schemas.microsoft.com/office/drawing/2014/main" id="{4D3831B1-AE88-B4CC-A55E-424236A35495}"/>
              </a:ext>
            </a:extLst>
          </p:cNvPr>
          <p:cNvSpPr>
            <a:spLocks noGrp="1"/>
          </p:cNvSpPr>
          <p:nvPr>
            <p:ph type="dt" sz="half" idx="10"/>
          </p:nvPr>
        </p:nvSpPr>
        <p:spPr/>
        <p:txBody>
          <a:bodyPr/>
          <a:lstStyle>
            <a:lvl1pPr>
              <a:defRPr/>
            </a:lvl1pPr>
          </a:lstStyle>
          <a:p>
            <a:pPr>
              <a:defRPr/>
            </a:pPr>
            <a:fld id="{6C64033D-B22A-BD49-94E4-6E3DCD3C9C7C}" type="datetime1">
              <a:rPr lang="en-US"/>
              <a:pPr>
                <a:defRPr/>
              </a:pPr>
              <a:t>9/16/2025</a:t>
            </a:fld>
            <a:endParaRPr lang="en-US"/>
          </a:p>
        </p:txBody>
      </p:sp>
      <p:sp>
        <p:nvSpPr>
          <p:cNvPr id="5" name="Footer Placeholder 4">
            <a:extLst>
              <a:ext uri="{FF2B5EF4-FFF2-40B4-BE49-F238E27FC236}">
                <a16:creationId xmlns:a16="http://schemas.microsoft.com/office/drawing/2014/main" id="{4CCEBA0A-3DC6-713E-8323-A03A3CAAE2D9}"/>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32028C9-146B-E40C-6EEF-9F1DFDAC269B}"/>
              </a:ext>
            </a:extLst>
          </p:cNvPr>
          <p:cNvSpPr>
            <a:spLocks noGrp="1"/>
          </p:cNvSpPr>
          <p:nvPr>
            <p:ph type="sldNum" sz="quarter" idx="12"/>
          </p:nvPr>
        </p:nvSpPr>
        <p:spPr/>
        <p:txBody>
          <a:bodyPr/>
          <a:lstStyle>
            <a:lvl1pPr>
              <a:defRPr/>
            </a:lvl1pPr>
          </a:lstStyle>
          <a:p>
            <a:fld id="{483FF992-E342-694E-86EE-4AE1AB5A91A2}" type="slidenum">
              <a:rPr lang="en-US" altLang="en-US"/>
              <a:pPr/>
              <a:t>‹#›</a:t>
            </a:fld>
            <a:endParaRPr lang="en-US" altLang="en-US"/>
          </a:p>
        </p:txBody>
      </p:sp>
    </p:spTree>
    <p:extLst>
      <p:ext uri="{BB962C8B-B14F-4D97-AF65-F5344CB8AC3E}">
        <p14:creationId xmlns:p14="http://schemas.microsoft.com/office/powerpoint/2010/main" val="1100359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1E0E21E-2C54-C345-08E2-A38A1212E20F}"/>
              </a:ext>
            </a:extLst>
          </p:cNvPr>
          <p:cNvCxnSpPr/>
          <p:nvPr/>
        </p:nvCxnSpPr>
        <p:spPr>
          <a:xfrm flipV="1">
            <a:off x="6289675"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Date Placeholder 4">
            <a:extLst>
              <a:ext uri="{FF2B5EF4-FFF2-40B4-BE49-F238E27FC236}">
                <a16:creationId xmlns:a16="http://schemas.microsoft.com/office/drawing/2014/main" id="{5595CB94-08D1-AA35-C5AE-7120737B97C9}"/>
              </a:ext>
            </a:extLst>
          </p:cNvPr>
          <p:cNvSpPr>
            <a:spLocks noGrp="1"/>
          </p:cNvSpPr>
          <p:nvPr>
            <p:ph type="dt" sz="half" idx="10"/>
          </p:nvPr>
        </p:nvSpPr>
        <p:spPr/>
        <p:txBody>
          <a:bodyPr/>
          <a:lstStyle>
            <a:lvl1pPr>
              <a:defRPr/>
            </a:lvl1pPr>
          </a:lstStyle>
          <a:p>
            <a:pPr>
              <a:defRPr/>
            </a:pPr>
            <a:fld id="{98725AC1-607B-9D47-ADF7-4740D3776903}" type="datetime1">
              <a:rPr lang="en-US"/>
              <a:pPr>
                <a:defRPr/>
              </a:pPr>
              <a:t>9/16/2025</a:t>
            </a:fld>
            <a:endParaRPr lang="en-US"/>
          </a:p>
        </p:txBody>
      </p:sp>
      <p:sp>
        <p:nvSpPr>
          <p:cNvPr id="7" name="Footer Placeholder 5">
            <a:extLst>
              <a:ext uri="{FF2B5EF4-FFF2-40B4-BE49-F238E27FC236}">
                <a16:creationId xmlns:a16="http://schemas.microsoft.com/office/drawing/2014/main" id="{4A73587E-C6B8-43D3-7D29-25C8BA534BD7}"/>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6">
            <a:extLst>
              <a:ext uri="{FF2B5EF4-FFF2-40B4-BE49-F238E27FC236}">
                <a16:creationId xmlns:a16="http://schemas.microsoft.com/office/drawing/2014/main" id="{CB63951F-1443-E75D-783F-BD2EBA8E56CF}"/>
              </a:ext>
            </a:extLst>
          </p:cNvPr>
          <p:cNvSpPr>
            <a:spLocks noGrp="1"/>
          </p:cNvSpPr>
          <p:nvPr>
            <p:ph type="sldNum" sz="quarter" idx="12"/>
          </p:nvPr>
        </p:nvSpPr>
        <p:spPr/>
        <p:txBody>
          <a:bodyPr/>
          <a:lstStyle>
            <a:lvl1pPr>
              <a:defRPr/>
            </a:lvl1pPr>
          </a:lstStyle>
          <a:p>
            <a:fld id="{1D7CB95F-1906-FE4E-BE15-26C3BE996281}" type="slidenum">
              <a:rPr lang="en-US" altLang="en-US"/>
              <a:pPr/>
              <a:t>‹#›</a:t>
            </a:fld>
            <a:endParaRPr lang="en-US" altLang="en-US"/>
          </a:p>
        </p:txBody>
      </p:sp>
    </p:spTree>
    <p:extLst>
      <p:ext uri="{BB962C8B-B14F-4D97-AF65-F5344CB8AC3E}">
        <p14:creationId xmlns:p14="http://schemas.microsoft.com/office/powerpoint/2010/main" val="335991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07701-4451-4E87-9445-CCA0B9E68701}"/>
              </a:ext>
            </a:extLst>
          </p:cNvPr>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394FFF28-99E9-4A82-4B74-53BD0FB9C1A4}"/>
              </a:ext>
            </a:extLst>
          </p:cNvPr>
          <p:cNvSpPr>
            <a:spLocks noGrp="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B73A92A-673D-46E5-93D2-D82C710E037D}"/>
              </a:ext>
            </a:extLst>
          </p:cNvPr>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lumMod val="95000"/>
                    <a:lumOff val="5000"/>
                  </a:schemeClr>
                </a:solidFill>
                <a:latin typeface="+mj-lt"/>
              </a:defRPr>
            </a:lvl1pPr>
          </a:lstStyle>
          <a:p>
            <a:pPr>
              <a:defRPr/>
            </a:pPr>
            <a:fld id="{036F00DF-AE22-FC4D-B66B-16FDCD54396B}" type="datetime1">
              <a:rPr lang="en-US"/>
              <a:pPr>
                <a:defRPr/>
              </a:pPr>
              <a:t>9/16/2025</a:t>
            </a:fld>
            <a:endParaRPr lang="en-US"/>
          </a:p>
        </p:txBody>
      </p:sp>
      <p:sp>
        <p:nvSpPr>
          <p:cNvPr id="5" name="Footer Placeholder 4">
            <a:extLst>
              <a:ext uri="{FF2B5EF4-FFF2-40B4-BE49-F238E27FC236}">
                <a16:creationId xmlns:a16="http://schemas.microsoft.com/office/drawing/2014/main" id="{DF8FE535-3523-4E4F-A02A-AD3B0152B712}"/>
              </a:ext>
            </a:extLst>
          </p:cNvPr>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eaLnBrk="1" fontAlgn="auto" hangingPunct="1">
              <a:spcBef>
                <a:spcPts val="0"/>
              </a:spcBef>
              <a:spcAft>
                <a:spcPts val="0"/>
              </a:spcAft>
              <a:defRPr sz="1000" cap="all" baseline="0">
                <a:solidFill>
                  <a:schemeClr val="tx1">
                    <a:lumMod val="95000"/>
                    <a:lumOff val="5000"/>
                  </a:schemeClr>
                </a:solidFill>
                <a:latin typeface="+mj-lt"/>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E5D1598-EFEC-4155-87B9-D2298E65C221}"/>
              </a:ext>
            </a:extLst>
          </p:cNvPr>
          <p:cNvSpPr>
            <a:spLocks noGrp="1"/>
          </p:cNvSpPr>
          <p:nvPr>
            <p:ph type="sldNum" sz="quarter" idx="4"/>
          </p:nvPr>
        </p:nvSpPr>
        <p:spPr>
          <a:xfrm>
            <a:off x="8128000" y="6470650"/>
            <a:ext cx="730250" cy="274638"/>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0D0D0D"/>
                </a:solidFill>
                <a:latin typeface="Tw Cen MT Condensed" panose="020B0606020104020203" pitchFamily="34" charset="77"/>
              </a:defRPr>
            </a:lvl1pPr>
          </a:lstStyle>
          <a:p>
            <a:fld id="{2E10359B-8049-F649-9754-0748F47F4785}" type="slidenum">
              <a:rPr lang="en-US" altLang="en-US"/>
              <a:pPr/>
              <a:t>‹#›</a:t>
            </a:fld>
            <a:endParaRPr lang="en-US" altLang="en-US"/>
          </a:p>
        </p:txBody>
      </p:sp>
      <p:cxnSp>
        <p:nvCxnSpPr>
          <p:cNvPr id="7" name="Straight Connector 6">
            <a:extLst>
              <a:ext uri="{FF2B5EF4-FFF2-40B4-BE49-F238E27FC236}">
                <a16:creationId xmlns:a16="http://schemas.microsoft.com/office/drawing/2014/main" id="{11CD2752-658D-4C79-B46C-90F6329C2B2A}"/>
              </a:ext>
            </a:extLst>
          </p:cNvPr>
          <p:cNvCxnSpPr/>
          <p:nvPr/>
        </p:nvCxnSpPr>
        <p:spPr>
          <a:xfrm flipV="1">
            <a:off x="571500"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1" r:id="rId5"/>
    <p:sldLayoutId id="2147484442" r:id="rId6"/>
    <p:sldLayoutId id="2147484449" r:id="rId7"/>
    <p:sldLayoutId id="2147484443" r:id="rId8"/>
    <p:sldLayoutId id="2147484450" r:id="rId9"/>
    <p:sldLayoutId id="2147484444" r:id="rId10"/>
    <p:sldLayoutId id="2147484451" r:id="rId11"/>
  </p:sldLayoutIdLst>
  <p:hf sldNum="0" hdr="0" dt="0"/>
  <p:txStyles>
    <p:titleStyle>
      <a:lvl1pPr algn="l" rtl="0" eaLnBrk="0" fontAlgn="base" hangingPunct="0">
        <a:lnSpc>
          <a:spcPct val="80000"/>
        </a:lnSpc>
        <a:spcBef>
          <a:spcPct val="0"/>
        </a:spcBef>
        <a:spcAft>
          <a:spcPct val="0"/>
        </a:spcAft>
        <a:defRPr sz="4400" kern="1200" cap="all" spc="100">
          <a:solidFill>
            <a:srgbClr val="0D0D0D"/>
          </a:solidFill>
          <a:latin typeface="+mj-lt"/>
          <a:ea typeface="+mj-ea"/>
          <a:cs typeface="+mj-cs"/>
        </a:defRPr>
      </a:lvl1pPr>
      <a:lvl2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2pPr>
      <a:lvl3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3pPr>
      <a:lvl4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4pPr>
      <a:lvl5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5pPr>
      <a:lvl6pPr marL="457200" algn="l" rtl="0" fontAlgn="base">
        <a:lnSpc>
          <a:spcPct val="80000"/>
        </a:lnSpc>
        <a:spcBef>
          <a:spcPct val="0"/>
        </a:spcBef>
        <a:spcAft>
          <a:spcPct val="0"/>
        </a:spcAft>
        <a:defRPr sz="4400">
          <a:solidFill>
            <a:srgbClr val="0D0D0D"/>
          </a:solidFill>
          <a:latin typeface="Tw Cen MT Condensed" panose="020B0606020104020203" pitchFamily="34" charset="0"/>
        </a:defRPr>
      </a:lvl6pPr>
      <a:lvl7pPr marL="914400" algn="l" rtl="0" fontAlgn="base">
        <a:lnSpc>
          <a:spcPct val="80000"/>
        </a:lnSpc>
        <a:spcBef>
          <a:spcPct val="0"/>
        </a:spcBef>
        <a:spcAft>
          <a:spcPct val="0"/>
        </a:spcAft>
        <a:defRPr sz="4400">
          <a:solidFill>
            <a:srgbClr val="0D0D0D"/>
          </a:solidFill>
          <a:latin typeface="Tw Cen MT Condensed" panose="020B0606020104020203" pitchFamily="34" charset="0"/>
        </a:defRPr>
      </a:lvl7pPr>
      <a:lvl8pPr marL="1371600" algn="l" rtl="0" fontAlgn="base">
        <a:lnSpc>
          <a:spcPct val="80000"/>
        </a:lnSpc>
        <a:spcBef>
          <a:spcPct val="0"/>
        </a:spcBef>
        <a:spcAft>
          <a:spcPct val="0"/>
        </a:spcAft>
        <a:defRPr sz="4400">
          <a:solidFill>
            <a:srgbClr val="0D0D0D"/>
          </a:solidFill>
          <a:latin typeface="Tw Cen MT Condensed" panose="020B0606020104020203" pitchFamily="34" charset="0"/>
        </a:defRPr>
      </a:lvl8pPr>
      <a:lvl9pPr marL="1828800" algn="l" rtl="0" fontAlgn="base">
        <a:lnSpc>
          <a:spcPct val="80000"/>
        </a:lnSpc>
        <a:spcBef>
          <a:spcPct val="0"/>
        </a:spcBef>
        <a:spcAft>
          <a:spcPct val="0"/>
        </a:spcAft>
        <a:defRPr sz="4400">
          <a:solidFill>
            <a:srgbClr val="0D0D0D"/>
          </a:solidFill>
          <a:latin typeface="Tw Cen MT Condensed" panose="020B0606020104020203"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Tw Cen MT" panose="020B0602020104020603" pitchFamily="34" charset="77"/>
        <a:buChar char=" "/>
        <a:defRPr sz="20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1"/>
        </a:buClr>
        <a:buFont typeface="Wingdings 3" pitchFamily="2" charset="2"/>
        <a:buChar char=""/>
        <a:defRPr sz="1600"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h.aujla@uwinnipeg.ca" TargetMode="External"/><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C1FC8-F77B-4FD9-B1D6-A6C692D3E255}"/>
              </a:ext>
            </a:extLst>
          </p:cNvPr>
          <p:cNvSpPr>
            <a:spLocks noGrp="1"/>
          </p:cNvSpPr>
          <p:nvPr>
            <p:ph type="ctrTitle"/>
          </p:nvPr>
        </p:nvSpPr>
        <p:spPr>
          <a:xfrm>
            <a:off x="342900" y="4959350"/>
            <a:ext cx="5829300" cy="1463675"/>
          </a:xfrm>
        </p:spPr>
        <p:txBody>
          <a:bodyPr>
            <a:noAutofit/>
          </a:bodyPr>
          <a:lstStyle/>
          <a:p>
            <a:pPr eaLnBrk="1" fontAlgn="auto" hangingPunct="1">
              <a:spcAft>
                <a:spcPts val="0"/>
              </a:spcAft>
              <a:defRPr/>
            </a:pPr>
            <a:r>
              <a:rPr lang="en-US" dirty="0">
                <a:solidFill>
                  <a:schemeClr val="tx1">
                    <a:lumMod val="85000"/>
                    <a:lumOff val="15000"/>
                  </a:schemeClr>
                </a:solidFill>
                <a:latin typeface="Arial Narrow" pitchFamily="34" charset="0"/>
              </a:rPr>
              <a:t>Curriculum Forms: </a:t>
            </a:r>
            <a:r>
              <a:rPr lang="en-US" cap="none" dirty="0">
                <a:solidFill>
                  <a:schemeClr val="tx1">
                    <a:lumMod val="85000"/>
                    <a:lumOff val="15000"/>
                  </a:schemeClr>
                </a:solidFill>
                <a:latin typeface="Arial Narrow" pitchFamily="34" charset="0"/>
              </a:rPr>
              <a:t>Guidelines &amp; Information</a:t>
            </a:r>
          </a:p>
        </p:txBody>
      </p:sp>
      <p:sp>
        <p:nvSpPr>
          <p:cNvPr id="4" name="Subtitle 3">
            <a:extLst>
              <a:ext uri="{FF2B5EF4-FFF2-40B4-BE49-F238E27FC236}">
                <a16:creationId xmlns:a16="http://schemas.microsoft.com/office/drawing/2014/main" id="{7B1BBB9E-C82F-4582-93DB-5ADFD79F4706}"/>
              </a:ext>
            </a:extLst>
          </p:cNvPr>
          <p:cNvSpPr>
            <a:spLocks noGrp="1"/>
          </p:cNvSpPr>
          <p:nvPr>
            <p:ph type="subTitle" idx="1"/>
          </p:nvPr>
        </p:nvSpPr>
        <p:spPr>
          <a:xfrm>
            <a:off x="6457950" y="4959350"/>
            <a:ext cx="2400300" cy="1463675"/>
          </a:xfrm>
        </p:spPr>
        <p:txBody>
          <a:bodyPr rtlCol="0"/>
          <a:lstStyle/>
          <a:p>
            <a:pPr eaLnBrk="1" fontAlgn="auto" hangingPunct="1">
              <a:buFont typeface="Tw Cen MT" panose="020B0602020104020603" pitchFamily="34" charset="0"/>
              <a:buNone/>
              <a:defRPr/>
            </a:pPr>
            <a:r>
              <a:rPr lang="en-US" dirty="0"/>
              <a:t>Updated 1/07/2025	</a:t>
            </a:r>
          </a:p>
        </p:txBody>
      </p:sp>
      <p:sp>
        <p:nvSpPr>
          <p:cNvPr id="7" name="Footer Placeholder 6">
            <a:extLst>
              <a:ext uri="{FF2B5EF4-FFF2-40B4-BE49-F238E27FC236}">
                <a16:creationId xmlns:a16="http://schemas.microsoft.com/office/drawing/2014/main" id="{36BA15E1-04B9-4AF1-94CE-2B83271B9282}"/>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3059D-D75B-4FA7-A688-99AE15076CCF}"/>
              </a:ext>
            </a:extLst>
          </p:cNvPr>
          <p:cNvSpPr>
            <a:spLocks noGrp="1"/>
          </p:cNvSpPr>
          <p:nvPr>
            <p:ph type="title"/>
          </p:nvPr>
        </p:nvSpPr>
        <p:spPr/>
        <p:txBody>
          <a:bodyPr/>
          <a:lstStyle/>
          <a:p>
            <a:pPr eaLnBrk="1" hangingPunct="1">
              <a:defRPr/>
            </a:pPr>
            <a:r>
              <a:rPr lang="en-US" dirty="0"/>
              <a:t>Submitting SCC Material</a:t>
            </a:r>
          </a:p>
        </p:txBody>
      </p:sp>
      <p:sp>
        <p:nvSpPr>
          <p:cNvPr id="7" name="Text Placeholder 6">
            <a:extLst>
              <a:ext uri="{FF2B5EF4-FFF2-40B4-BE49-F238E27FC236}">
                <a16:creationId xmlns:a16="http://schemas.microsoft.com/office/drawing/2014/main" id="{6A2082C2-AAD8-4988-8677-C7B42394530E}"/>
              </a:ext>
            </a:extLst>
          </p:cNvPr>
          <p:cNvSpPr>
            <a:spLocks noGrp="1"/>
          </p:cNvSpPr>
          <p:nvPr>
            <p:ph idx="1"/>
          </p:nvPr>
        </p:nvSpPr>
        <p:spPr>
          <a:xfrm>
            <a:off x="768350" y="1828800"/>
            <a:ext cx="7289800" cy="4479925"/>
          </a:xfrm>
        </p:spPr>
        <p:txBody>
          <a:bodyPr/>
          <a:lstStyle/>
          <a:p>
            <a:pPr eaLnBrk="1" fontAlgn="auto" hangingPunct="1">
              <a:spcAft>
                <a:spcPts val="0"/>
              </a:spcAft>
              <a:buFont typeface="Tw Cen MT" panose="020B0602020104020603" pitchFamily="34" charset="0"/>
              <a:buChar char=" "/>
              <a:defRPr/>
            </a:pPr>
            <a:r>
              <a:rPr lang="en-US" sz="1800" dirty="0">
                <a:latin typeface="Franklin Gothic Book" pitchFamily="34" charset="0"/>
              </a:rPr>
              <a:t>All forms, including attachments &amp; course outlines (electronically).</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Create a file folder for each course proposal.</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Identify each document in the file folder with the course number.</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All files should be submitted to Jackie Benson who will then transfer your files to the Senate Curriculum Committee Teams folder.</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Files may be submitted to Jackie Benson by sharing files and folders via OneDrive/SharePoint or by email </a:t>
            </a:r>
            <a:r>
              <a:rPr lang="en-US" sz="1800" dirty="0">
                <a:solidFill>
                  <a:schemeClr val="accent1"/>
                </a:solidFill>
                <a:latin typeface="Franklin Gothic Book" pitchFamily="34" charset="0"/>
                <a:hlinkClick r:id="rId2">
                  <a:extLst>
                    <a:ext uri="{A12FA001-AC4F-418D-AE19-62706E023703}">
                      <ahyp:hlinkClr xmlns:ahyp="http://schemas.microsoft.com/office/drawing/2018/hyperlinkcolor" val="tx"/>
                    </a:ext>
                  </a:extLst>
                </a:hlinkClick>
              </a:rPr>
              <a:t>j.benson@uwinnipeg.ca</a:t>
            </a:r>
            <a:r>
              <a:rPr lang="en-US" sz="1800" dirty="0">
                <a:latin typeface="Franklin Gothic Book" pitchFamily="34" charset="0"/>
              </a:rPr>
              <a:t>.</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changes or additions to the original submission must be made through Jackie Benson.</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curriculum proposals should be submitted as a package. Incomplete packages will be returned.</a:t>
            </a:r>
          </a:p>
        </p:txBody>
      </p:sp>
      <p:sp>
        <p:nvSpPr>
          <p:cNvPr id="4" name="Footer Placeholder 3">
            <a:extLst>
              <a:ext uri="{FF2B5EF4-FFF2-40B4-BE49-F238E27FC236}">
                <a16:creationId xmlns:a16="http://schemas.microsoft.com/office/drawing/2014/main" id="{5C8B0974-ECE4-4273-91CF-A78884C523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D492-EF96-4C26-B5A5-94741DA55C2D}"/>
              </a:ext>
            </a:extLst>
          </p:cNvPr>
          <p:cNvSpPr>
            <a:spLocks noGrp="1"/>
          </p:cNvSpPr>
          <p:nvPr>
            <p:ph type="title"/>
          </p:nvPr>
        </p:nvSpPr>
        <p:spPr/>
        <p:txBody>
          <a:bodyPr/>
          <a:lstStyle/>
          <a:p>
            <a:pPr eaLnBrk="1" hangingPunct="1">
              <a:defRPr/>
            </a:pPr>
            <a:r>
              <a:rPr lang="en-US" dirty="0"/>
              <a:t>Selecting Course Numbers</a:t>
            </a:r>
          </a:p>
        </p:txBody>
      </p:sp>
      <p:sp>
        <p:nvSpPr>
          <p:cNvPr id="3" name="Content Placeholder 2">
            <a:extLst>
              <a:ext uri="{FF2B5EF4-FFF2-40B4-BE49-F238E27FC236}">
                <a16:creationId xmlns:a16="http://schemas.microsoft.com/office/drawing/2014/main" id="{17E08E0F-928C-43DE-AAAA-A307A34B1B1D}"/>
              </a:ext>
            </a:extLst>
          </p:cNvPr>
          <p:cNvSpPr>
            <a:spLocks noGrp="1"/>
          </p:cNvSpPr>
          <p:nvPr>
            <p:ph idx="1"/>
          </p:nvPr>
        </p:nvSpPr>
        <p:spPr/>
        <p:txBody>
          <a:bodyPr/>
          <a:lstStyle/>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You CANNOT reuse course numbers!</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Couse numbers should be chosen with careful attention to the numbers currently in use within the program. </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Use consecutive numbers wherever possible.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The first digit indicates the course level. The second digit may be used to indicate an area within the discipline.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Numbers for cross listed courses MAY OR MAY NOT be identical in each department or program. </a:t>
            </a:r>
          </a:p>
          <a:p>
            <a:pPr eaLnBrk="1" hangingPunct="1">
              <a:buFont typeface="Tw Cen MT" panose="020B0602020104020603" pitchFamily="34" charset="0"/>
              <a:buChar char=" "/>
              <a:defRPr/>
            </a:pPr>
            <a:endParaRPr lang="en-US" dirty="0"/>
          </a:p>
        </p:txBody>
      </p:sp>
      <p:sp>
        <p:nvSpPr>
          <p:cNvPr id="4" name="Footer Placeholder 3">
            <a:extLst>
              <a:ext uri="{FF2B5EF4-FFF2-40B4-BE49-F238E27FC236}">
                <a16:creationId xmlns:a16="http://schemas.microsoft.com/office/drawing/2014/main" id="{94247237-005E-4A67-9396-A7B70BB51CD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0E6A8-B394-4C5F-A3D2-733F636123B8}"/>
              </a:ext>
            </a:extLst>
          </p:cNvPr>
          <p:cNvSpPr>
            <a:spLocks noGrp="1"/>
          </p:cNvSpPr>
          <p:nvPr>
            <p:ph type="title"/>
          </p:nvPr>
        </p:nvSpPr>
        <p:spPr/>
        <p:txBody>
          <a:bodyPr/>
          <a:lstStyle/>
          <a:p>
            <a:pPr eaLnBrk="1" hangingPunct="1">
              <a:defRPr/>
            </a:pPr>
            <a:r>
              <a:rPr lang="en-US" dirty="0"/>
              <a:t>Changing course numbers</a:t>
            </a:r>
          </a:p>
        </p:txBody>
      </p:sp>
      <p:sp>
        <p:nvSpPr>
          <p:cNvPr id="21507" name="Content Placeholder 2">
            <a:extLst>
              <a:ext uri="{FF2B5EF4-FFF2-40B4-BE49-F238E27FC236}">
                <a16:creationId xmlns:a16="http://schemas.microsoft.com/office/drawing/2014/main" id="{B5F7C6FF-17F0-7C1A-074B-91E7C3693745}"/>
              </a:ext>
            </a:extLst>
          </p:cNvPr>
          <p:cNvSpPr>
            <a:spLocks noGrp="1"/>
          </p:cNvSpPr>
          <p:nvPr>
            <p:ph idx="1"/>
          </p:nvPr>
        </p:nvSpPr>
        <p:spPr/>
        <p:txBody>
          <a:bodyPr/>
          <a:lstStyle/>
          <a:p>
            <a:pPr marL="0" indent="0" eaLnBrk="1" hangingPunct="1">
              <a:buFont typeface="Arial" panose="020B0604020202020204" pitchFamily="34" charset="0"/>
              <a:buNone/>
            </a:pPr>
            <a:r>
              <a:rPr lang="en-US" altLang="en-US" sz="2800" dirty="0">
                <a:latin typeface="Franklin Gothic Book" panose="020B0503020102020204" pitchFamily="34" charset="0"/>
              </a:rPr>
              <a:t>A change in course number requires 2 forms:</a:t>
            </a:r>
          </a:p>
          <a:p>
            <a:pPr lvl="1" eaLnBrk="1" hangingPunct="1"/>
            <a:r>
              <a:rPr lang="en-US" altLang="en-US" sz="2000" dirty="0">
                <a:latin typeface="Franklin Gothic Book" panose="020B0503020102020204" pitchFamily="34" charset="0"/>
              </a:rPr>
              <a:t>A </a:t>
            </a:r>
            <a:r>
              <a:rPr lang="en-US" altLang="en-US" sz="2000" b="1" dirty="0">
                <a:latin typeface="Franklin Gothic Book" panose="020B0503020102020204" pitchFamily="34" charset="0"/>
              </a:rPr>
              <a:t>New Course Proposal </a:t>
            </a:r>
            <a:r>
              <a:rPr lang="en-US" altLang="en-US" sz="2000" dirty="0">
                <a:latin typeface="Franklin Gothic Book" panose="020B0503020102020204" pitchFamily="34" charset="0"/>
              </a:rPr>
              <a:t>and a </a:t>
            </a:r>
            <a:r>
              <a:rPr lang="en-US" altLang="en-US" sz="2000" b="1" dirty="0">
                <a:latin typeface="Franklin Gothic Book" panose="020B0503020102020204" pitchFamily="34" charset="0"/>
              </a:rPr>
              <a:t>Course Deletion Proposal</a:t>
            </a:r>
            <a:r>
              <a:rPr lang="en-US" altLang="en-US" sz="2000" dirty="0">
                <a:latin typeface="Franklin Gothic Book" panose="020B0503020102020204" pitchFamily="34" charset="0"/>
              </a:rPr>
              <a:t>.</a:t>
            </a:r>
          </a:p>
          <a:p>
            <a:pPr lvl="1" eaLnBrk="1" hangingPunct="1"/>
            <a:r>
              <a:rPr lang="en-US" altLang="en-US" sz="2000" b="1" u="sng" dirty="0">
                <a:latin typeface="Franklin Gothic Book" panose="020B0503020102020204" pitchFamily="34" charset="0"/>
              </a:rPr>
              <a:t>DO NOT USE</a:t>
            </a:r>
            <a:r>
              <a:rPr lang="en-US" altLang="en-US" sz="2000" b="1" dirty="0">
                <a:latin typeface="Franklin Gothic Book" panose="020B0503020102020204" pitchFamily="34" charset="0"/>
              </a:rPr>
              <a:t> </a:t>
            </a:r>
            <a:r>
              <a:rPr lang="en-US" altLang="en-US" sz="2000" dirty="0">
                <a:latin typeface="Franklin Gothic Book" panose="020B0503020102020204" pitchFamily="34" charset="0"/>
              </a:rPr>
              <a:t>the </a:t>
            </a:r>
            <a:r>
              <a:rPr lang="en-US" altLang="en-US" sz="2000" b="1" dirty="0">
                <a:latin typeface="Franklin Gothic Book" panose="020B0503020102020204" pitchFamily="34" charset="0"/>
              </a:rPr>
              <a:t>Revisions to Existing Course</a:t>
            </a:r>
            <a:r>
              <a:rPr lang="en-US" altLang="en-US" sz="2000" dirty="0">
                <a:latin typeface="Franklin Gothic Book" panose="020B0503020102020204" pitchFamily="34" charset="0"/>
              </a:rPr>
              <a:t> form. </a:t>
            </a:r>
          </a:p>
        </p:txBody>
      </p:sp>
      <p:sp>
        <p:nvSpPr>
          <p:cNvPr id="4" name="Footer Placeholder 3">
            <a:extLst>
              <a:ext uri="{FF2B5EF4-FFF2-40B4-BE49-F238E27FC236}">
                <a16:creationId xmlns:a16="http://schemas.microsoft.com/office/drawing/2014/main" id="{800ED470-67BE-4AA4-A673-3201AD143730}"/>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6293-5434-47F2-995D-FABEF658FB99}"/>
              </a:ext>
            </a:extLst>
          </p:cNvPr>
          <p:cNvSpPr>
            <a:spLocks noGrp="1"/>
          </p:cNvSpPr>
          <p:nvPr>
            <p:ph type="title"/>
          </p:nvPr>
        </p:nvSpPr>
        <p:spPr>
          <a:xfrm>
            <a:off x="768350" y="585788"/>
            <a:ext cx="7289800" cy="1498600"/>
          </a:xfrm>
        </p:spPr>
        <p:txBody>
          <a:bodyPr/>
          <a:lstStyle/>
          <a:p>
            <a:pPr eaLnBrk="1" hangingPunct="1">
              <a:defRPr/>
            </a:pPr>
            <a:r>
              <a:rPr lang="en-US" dirty="0"/>
              <a:t>Course Codes</a:t>
            </a:r>
          </a:p>
        </p:txBody>
      </p:sp>
      <p:sp>
        <p:nvSpPr>
          <p:cNvPr id="22531" name="Text Placeholder 4">
            <a:extLst>
              <a:ext uri="{FF2B5EF4-FFF2-40B4-BE49-F238E27FC236}">
                <a16:creationId xmlns:a16="http://schemas.microsoft.com/office/drawing/2014/main" id="{15636C8B-DF41-0AD3-D294-AF06805DF4B3}"/>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solidFill>
                  <a:srgbClr val="00B0F0"/>
                </a:solidFill>
              </a:rPr>
              <a:t>Instructional Code</a:t>
            </a:r>
          </a:p>
        </p:txBody>
      </p:sp>
      <p:sp>
        <p:nvSpPr>
          <p:cNvPr id="22532" name="Content Placeholder 5">
            <a:extLst>
              <a:ext uri="{FF2B5EF4-FFF2-40B4-BE49-F238E27FC236}">
                <a16:creationId xmlns:a16="http://schemas.microsoft.com/office/drawing/2014/main" id="{C75A67D2-185D-722B-8CFA-169A8C091B31}"/>
              </a:ext>
            </a:extLst>
          </p:cNvPr>
          <p:cNvSpPr>
            <a:spLocks noGrp="1"/>
          </p:cNvSpPr>
          <p:nvPr>
            <p:ph sz="half" idx="2"/>
          </p:nvPr>
        </p:nvSpPr>
        <p:spPr>
          <a:xfrm>
            <a:off x="768350" y="2967038"/>
            <a:ext cx="3565525" cy="3341687"/>
          </a:xfrm>
        </p:spPr>
        <p:txBody>
          <a:bodyPr/>
          <a:lstStyle/>
          <a:p>
            <a:pPr eaLnBrk="1" hangingPunct="1"/>
            <a:r>
              <a:rPr lang="en-GB" altLang="en-US"/>
              <a:t>Apprenticeship/internship/practicum (A)</a:t>
            </a:r>
          </a:p>
          <a:p>
            <a:pPr eaLnBrk="1" hangingPunct="1"/>
            <a:r>
              <a:rPr lang="en-GB" altLang="en-US"/>
              <a:t>Directed reading (D)</a:t>
            </a:r>
          </a:p>
          <a:p>
            <a:pPr eaLnBrk="1" hangingPunct="1"/>
            <a:r>
              <a:rPr lang="en-GB" altLang="en-US"/>
              <a:t>Lab (La)</a:t>
            </a:r>
          </a:p>
          <a:p>
            <a:pPr eaLnBrk="1" hangingPunct="1"/>
            <a:r>
              <a:rPr lang="en-GB" altLang="en-US"/>
              <a:t>Lecture (Le)</a:t>
            </a:r>
          </a:p>
          <a:p>
            <a:pPr eaLnBrk="1" hangingPunct="1"/>
            <a:r>
              <a:rPr lang="en-GB" altLang="en-US"/>
              <a:t>Project/thesis (P)</a:t>
            </a:r>
          </a:p>
          <a:p>
            <a:pPr eaLnBrk="1" hangingPunct="1"/>
            <a:r>
              <a:rPr lang="en-GB" altLang="en-US"/>
              <a:t>Seminar/discussion (S)</a:t>
            </a:r>
          </a:p>
          <a:p>
            <a:pPr eaLnBrk="1" hangingPunct="1"/>
            <a:r>
              <a:rPr lang="en-GB" altLang="en-US"/>
              <a:t>Tutorial (T)</a:t>
            </a:r>
          </a:p>
        </p:txBody>
      </p:sp>
      <p:sp>
        <p:nvSpPr>
          <p:cNvPr id="22533" name="Text Placeholder 6">
            <a:extLst>
              <a:ext uri="{FF2B5EF4-FFF2-40B4-BE49-F238E27FC236}">
                <a16:creationId xmlns:a16="http://schemas.microsoft.com/office/drawing/2014/main" id="{636FD476-1072-24DF-8D7D-C3772167E94A}"/>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Hours</a:t>
            </a:r>
          </a:p>
        </p:txBody>
      </p:sp>
      <p:sp>
        <p:nvSpPr>
          <p:cNvPr id="22534" name="Content Placeholder 7">
            <a:extLst>
              <a:ext uri="{FF2B5EF4-FFF2-40B4-BE49-F238E27FC236}">
                <a16:creationId xmlns:a16="http://schemas.microsoft.com/office/drawing/2014/main" id="{45DDD661-56EF-27BD-67E9-3B2D71275CCF}"/>
              </a:ext>
            </a:extLst>
          </p:cNvPr>
          <p:cNvSpPr>
            <a:spLocks noGrp="1"/>
          </p:cNvSpPr>
          <p:nvPr>
            <p:ph sz="quarter" idx="4"/>
          </p:nvPr>
        </p:nvSpPr>
        <p:spPr>
          <a:xfrm>
            <a:off x="4492625" y="2967038"/>
            <a:ext cx="3565525" cy="3341687"/>
          </a:xfrm>
        </p:spPr>
        <p:txBody>
          <a:bodyPr/>
          <a:lstStyle/>
          <a:p>
            <a:pPr eaLnBrk="1" hangingPunct="1"/>
            <a:r>
              <a:rPr lang="en-US" altLang="en-US"/>
              <a:t>Hours may be fixed (1, 2, 3, etc.) or variable (V)</a:t>
            </a:r>
          </a:p>
          <a:p>
            <a:pPr eaLnBrk="1" hangingPunct="1"/>
            <a:r>
              <a:rPr lang="en-US" altLang="en-US"/>
              <a:t>A specific total</a:t>
            </a:r>
          </a:p>
          <a:p>
            <a:pPr lvl="1" eaLnBrk="1" hangingPunct="1"/>
            <a:r>
              <a:rPr lang="en-US" altLang="en-US"/>
              <a:t>With fixed elements:	Le1,S2</a:t>
            </a:r>
          </a:p>
          <a:p>
            <a:pPr lvl="1" eaLnBrk="1" hangingPunct="1"/>
            <a:r>
              <a:rPr lang="en-US" altLang="en-US"/>
              <a:t>With variable elements:	Le/La3</a:t>
            </a:r>
          </a:p>
          <a:p>
            <a:pPr eaLnBrk="1" hangingPunct="1"/>
            <a:r>
              <a:rPr lang="en-US" altLang="en-US"/>
              <a:t>A variable total:		</a:t>
            </a:r>
          </a:p>
          <a:p>
            <a:pPr lvl="1" eaLnBrk="1" hangingPunct="1"/>
            <a:r>
              <a:rPr lang="en-US" altLang="en-US"/>
              <a:t>Completely variable	SV</a:t>
            </a:r>
          </a:p>
          <a:p>
            <a:pPr lvl="1" eaLnBrk="1" hangingPunct="1"/>
            <a:r>
              <a:rPr lang="en-US" altLang="en-US"/>
              <a:t>With a fixed element:	Le3LaV</a:t>
            </a:r>
          </a:p>
          <a:p>
            <a:pPr eaLnBrk="1" hangingPunct="1"/>
            <a:endParaRPr lang="en-US" altLang="en-US"/>
          </a:p>
        </p:txBody>
      </p:sp>
      <p:sp>
        <p:nvSpPr>
          <p:cNvPr id="4" name="Footer Placeholder 3">
            <a:extLst>
              <a:ext uri="{FF2B5EF4-FFF2-40B4-BE49-F238E27FC236}">
                <a16:creationId xmlns:a16="http://schemas.microsoft.com/office/drawing/2014/main" id="{D318B4D3-CDAA-4000-A675-4C766CEC2A0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3" name="Rectangle 2">
            <a:extLst>
              <a:ext uri="{FF2B5EF4-FFF2-40B4-BE49-F238E27FC236}">
                <a16:creationId xmlns:a16="http://schemas.microsoft.com/office/drawing/2014/main" id="{BC9ECF2D-5832-4FE4-B5BA-8B384B2732FC}"/>
              </a:ext>
            </a:extLst>
          </p:cNvPr>
          <p:cNvSpPr/>
          <p:nvPr/>
        </p:nvSpPr>
        <p:spPr>
          <a:xfrm>
            <a:off x="533400" y="1905000"/>
            <a:ext cx="3810000" cy="600075"/>
          </a:xfrm>
          <a:prstGeom prst="rect">
            <a:avLst/>
          </a:prstGeom>
        </p:spPr>
        <p:txBody>
          <a:bodyPr>
            <a:spAutoFit/>
          </a:bodyPr>
          <a:lstStyle/>
          <a:p>
            <a:pPr eaLnBrk="1" hangingPunct="1">
              <a:defRPr/>
            </a:pPr>
            <a:r>
              <a:rPr lang="en-GB" altLang="en-US" sz="1050" dirty="0">
                <a:latin typeface="Tw Cen MT" panose="020B0602020104020603" pitchFamily="34" charset="0"/>
              </a:rPr>
              <a:t>Note</a:t>
            </a:r>
            <a:r>
              <a:rPr lang="en-GB" altLang="en-US" sz="1100" dirty="0">
                <a:latin typeface="Tw Cen MT" panose="020B0602020104020603" pitchFamily="34" charset="0"/>
              </a:rPr>
              <a:t>: if you have 2 instructional codes, a comma between the codes (e.g., </a:t>
            </a:r>
            <a:r>
              <a:rPr lang="en-GB" altLang="en-US" sz="1100" dirty="0" err="1">
                <a:latin typeface="Tw Cen MT" panose="020B0602020104020603" pitchFamily="34" charset="0"/>
              </a:rPr>
              <a:t>Le,La</a:t>
            </a:r>
            <a:r>
              <a:rPr lang="en-GB" altLang="en-US" sz="1100" dirty="0">
                <a:latin typeface="Tw Cen MT" panose="020B0602020104020603" pitchFamily="34" charset="0"/>
              </a:rPr>
              <a:t> indicates that the instruction will happen at different times and places) </a:t>
            </a:r>
            <a:endParaRPr lang="en-US" altLang="en-US" sz="1100" dirty="0">
              <a:latin typeface="Tw Cen MT" panose="020B0602020104020603"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3B69-A8CB-4E7F-B5C5-6E8A6FFD4F71}"/>
              </a:ext>
            </a:extLst>
          </p:cNvPr>
          <p:cNvSpPr>
            <a:spLocks noGrp="1"/>
          </p:cNvSpPr>
          <p:nvPr>
            <p:ph type="title"/>
          </p:nvPr>
        </p:nvSpPr>
        <p:spPr>
          <a:xfrm>
            <a:off x="768350" y="585788"/>
            <a:ext cx="7289800" cy="1498600"/>
          </a:xfrm>
        </p:spPr>
        <p:txBody>
          <a:bodyPr/>
          <a:lstStyle/>
          <a:p>
            <a:pPr>
              <a:tabLst>
                <a:tab pos="3657600" algn="l"/>
              </a:tabLst>
              <a:defRPr/>
            </a:pPr>
            <a:r>
              <a:rPr lang="en-US" dirty="0"/>
              <a:t>Course type	Course Fee</a:t>
            </a:r>
          </a:p>
        </p:txBody>
      </p:sp>
      <p:sp>
        <p:nvSpPr>
          <p:cNvPr id="23555" name="Text Placeholder 2">
            <a:extLst>
              <a:ext uri="{FF2B5EF4-FFF2-40B4-BE49-F238E27FC236}">
                <a16:creationId xmlns:a16="http://schemas.microsoft.com/office/drawing/2014/main" id="{DD90748D-ED5C-8D04-FFC1-620E1B813892}"/>
              </a:ext>
            </a:extLst>
          </p:cNvPr>
          <p:cNvSpPr>
            <a:spLocks noGrp="1"/>
          </p:cNvSpPr>
          <p:nvPr>
            <p:ph sz="half" idx="1"/>
          </p:nvPr>
        </p:nvSpPr>
        <p:spPr>
          <a:xfrm>
            <a:off x="768350" y="2286000"/>
            <a:ext cx="3565525" cy="4022725"/>
          </a:xfrm>
        </p:spPr>
        <p:txBody>
          <a:bodyPr/>
          <a:lstStyle/>
          <a:p>
            <a:r>
              <a:rPr lang="en-US" altLang="en-US"/>
              <a:t>See the memo on the forms page about what courses can be listed as fulfilling the Social Science or Humanities course requirement.</a:t>
            </a:r>
          </a:p>
          <a:p>
            <a:r>
              <a:rPr lang="en-US" altLang="en-US"/>
              <a:t>Indigenous Requirement goes through the Indigenous Course Requirement Committee </a:t>
            </a:r>
          </a:p>
          <a:p>
            <a:r>
              <a:rPr lang="en-US" altLang="en-US"/>
              <a:t>Science course designation description appears on next slide</a:t>
            </a:r>
          </a:p>
        </p:txBody>
      </p:sp>
      <p:sp>
        <p:nvSpPr>
          <p:cNvPr id="7" name="Footer Placeholder 6">
            <a:extLst>
              <a:ext uri="{FF2B5EF4-FFF2-40B4-BE49-F238E27FC236}">
                <a16:creationId xmlns:a16="http://schemas.microsoft.com/office/drawing/2014/main" id="{9D262482-F304-41B0-AAA4-F427EA7FDB59}"/>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3557" name="Content Placeholder 2">
            <a:extLst>
              <a:ext uri="{FF2B5EF4-FFF2-40B4-BE49-F238E27FC236}">
                <a16:creationId xmlns:a16="http://schemas.microsoft.com/office/drawing/2014/main" id="{33B6E2A4-2315-08C0-71FB-5A977BBA5A39}"/>
              </a:ext>
            </a:extLst>
          </p:cNvPr>
          <p:cNvSpPr>
            <a:spLocks noGrp="1"/>
          </p:cNvSpPr>
          <p:nvPr>
            <p:ph sz="half" idx="2"/>
          </p:nvPr>
        </p:nvSpPr>
        <p:spPr>
          <a:xfrm>
            <a:off x="4492625" y="2286000"/>
            <a:ext cx="3565525" cy="4022725"/>
          </a:xfrm>
        </p:spPr>
        <p:txBody>
          <a:bodyPr/>
          <a:lstStyle/>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E51D-6B83-4D0D-99FB-097E2618AC4D}"/>
              </a:ext>
            </a:extLst>
          </p:cNvPr>
          <p:cNvSpPr>
            <a:spLocks noGrp="1"/>
          </p:cNvSpPr>
          <p:nvPr>
            <p:ph type="title"/>
          </p:nvPr>
        </p:nvSpPr>
        <p:spPr>
          <a:xfrm>
            <a:off x="768350" y="585788"/>
            <a:ext cx="7289800" cy="1498600"/>
          </a:xfrm>
        </p:spPr>
        <p:txBody>
          <a:bodyPr/>
          <a:lstStyle/>
          <a:p>
            <a:pPr>
              <a:defRPr/>
            </a:pPr>
            <a:r>
              <a:rPr lang="en-US" dirty="0"/>
              <a:t>Course Fees</a:t>
            </a:r>
          </a:p>
        </p:txBody>
      </p:sp>
      <p:sp>
        <p:nvSpPr>
          <p:cNvPr id="25603" name="Content Placeholder 3">
            <a:extLst>
              <a:ext uri="{FF2B5EF4-FFF2-40B4-BE49-F238E27FC236}">
                <a16:creationId xmlns:a16="http://schemas.microsoft.com/office/drawing/2014/main" id="{7D771B34-F9CE-4838-2B20-02FA701B5E83}"/>
              </a:ext>
            </a:extLst>
          </p:cNvPr>
          <p:cNvSpPr>
            <a:spLocks noGrp="1"/>
          </p:cNvSpPr>
          <p:nvPr>
            <p:ph sz="half" idx="2"/>
          </p:nvPr>
        </p:nvSpPr>
        <p:spPr>
          <a:xfrm>
            <a:off x="4629150" y="1905000"/>
            <a:ext cx="3567113" cy="4022725"/>
          </a:xfrm>
        </p:spPr>
        <p:txBody>
          <a:bodyPr/>
          <a:lstStyle/>
          <a:p>
            <a:r>
              <a:rPr lang="en-US" altLang="en-US"/>
              <a:t>Additional fees (below)  (or if you remove these fees) require approval from the VPs (through your Dean, who sends it to the Registrar, who sends it to the VPs)</a:t>
            </a:r>
          </a:p>
          <a:p>
            <a:pPr lvl="1"/>
            <a:r>
              <a:rPr lang="en-US" altLang="en-US"/>
              <a:t>Lab Fee for courses requiring materials (e.g. lab supplies, software)</a:t>
            </a:r>
          </a:p>
          <a:p>
            <a:pPr lvl="1"/>
            <a:r>
              <a:rPr lang="en-US" altLang="en-US"/>
              <a:t>Education Practicum Fee for Education practicum courses</a:t>
            </a:r>
          </a:p>
          <a:p>
            <a:endParaRPr lang="en-US" altLang="en-US"/>
          </a:p>
        </p:txBody>
      </p:sp>
      <p:sp>
        <p:nvSpPr>
          <p:cNvPr id="5" name="Footer Placeholder 4">
            <a:extLst>
              <a:ext uri="{FF2B5EF4-FFF2-40B4-BE49-F238E27FC236}">
                <a16:creationId xmlns:a16="http://schemas.microsoft.com/office/drawing/2014/main" id="{22F85A49-ED3A-4441-8E2E-5A0D48963BE4}"/>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5605" name="Content Placeholder 7">
            <a:extLst>
              <a:ext uri="{FF2B5EF4-FFF2-40B4-BE49-F238E27FC236}">
                <a16:creationId xmlns:a16="http://schemas.microsoft.com/office/drawing/2014/main" id="{513F0586-B6FE-6C52-080B-D962240ED887}"/>
              </a:ext>
            </a:extLst>
          </p:cNvPr>
          <p:cNvSpPr>
            <a:spLocks noGrp="1"/>
          </p:cNvSpPr>
          <p:nvPr>
            <p:ph sz="half" idx="1"/>
          </p:nvPr>
        </p:nvSpPr>
        <p:spPr>
          <a:xfrm>
            <a:off x="655638" y="1905000"/>
            <a:ext cx="3565525" cy="4022725"/>
          </a:xfrm>
        </p:spPr>
        <p:txBody>
          <a:bodyPr/>
          <a:lstStyle/>
          <a:p>
            <a:r>
              <a:rPr lang="en-US" altLang="en-US"/>
              <a:t>As a default, choose LOW course fee</a:t>
            </a:r>
          </a:p>
          <a:p>
            <a:r>
              <a:rPr lang="en-US" altLang="en-US"/>
              <a:t>HIGH if there are additional costs</a:t>
            </a:r>
          </a:p>
          <a:p>
            <a:r>
              <a:rPr lang="en-US" altLang="en-US"/>
              <a:t>Theatre Technical Fee for Theatre courses can be added at the discretion of the department.</a:t>
            </a:r>
          </a:p>
          <a:p>
            <a:r>
              <a:rPr lang="en-US" altLang="en-US"/>
              <a:t>The Theatre Levy is applied for courses in the Asper Centre for Theatre and Film</a:t>
            </a:r>
          </a:p>
          <a:p>
            <a:endParaRPr lang="en-US" altLang="en-US"/>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115E-953F-4081-B1C7-1F0333629231}"/>
              </a:ext>
            </a:extLst>
          </p:cNvPr>
          <p:cNvSpPr>
            <a:spLocks noGrp="1"/>
          </p:cNvSpPr>
          <p:nvPr>
            <p:ph type="title"/>
          </p:nvPr>
        </p:nvSpPr>
        <p:spPr>
          <a:xfrm>
            <a:off x="768350" y="585788"/>
            <a:ext cx="7289800" cy="1498600"/>
          </a:xfrm>
        </p:spPr>
        <p:txBody>
          <a:bodyPr/>
          <a:lstStyle/>
          <a:p>
            <a:pPr>
              <a:defRPr/>
            </a:pPr>
            <a:r>
              <a:rPr lang="en-US" sz="3200" b="1" cap="none" spc="0" dirty="0">
                <a:solidFill>
                  <a:prstClr val="black"/>
                </a:solidFill>
                <a:latin typeface="Calibri" panose="020F0502020204030204"/>
              </a:rPr>
              <a:t>What defines a 'Science Course'?</a:t>
            </a:r>
            <a:endParaRPr lang="en-US" dirty="0"/>
          </a:p>
        </p:txBody>
      </p:sp>
      <p:sp>
        <p:nvSpPr>
          <p:cNvPr id="26627" name="Content Placeholder 2">
            <a:extLst>
              <a:ext uri="{FF2B5EF4-FFF2-40B4-BE49-F238E27FC236}">
                <a16:creationId xmlns:a16="http://schemas.microsoft.com/office/drawing/2014/main" id="{FF7EC4D4-28C5-38B1-A881-1E7D2A7A7C72}"/>
              </a:ext>
            </a:extLst>
          </p:cNvPr>
          <p:cNvSpPr>
            <a:spLocks noGrp="1"/>
          </p:cNvSpPr>
          <p:nvPr>
            <p:ph sz="half" idx="1"/>
          </p:nvPr>
        </p:nvSpPr>
        <p:spPr>
          <a:xfrm>
            <a:off x="768350" y="2286000"/>
            <a:ext cx="7289800" cy="2438400"/>
          </a:xfrm>
        </p:spPr>
        <p:txBody>
          <a:bodyPr/>
          <a:lstStyle/>
          <a:p>
            <a:r>
              <a:rPr lang="en-US" altLang="en-US" b="1"/>
              <a:t>Sciences: </a:t>
            </a:r>
            <a:r>
              <a:rPr lang="en-US" altLang="en-US"/>
              <a:t>Defined as disciplines or courses that are devoted to the systematic observation of and experimentation with the material functions of the natural or physical world </a:t>
            </a:r>
            <a:br>
              <a:rPr lang="en-US" altLang="en-US"/>
            </a:br>
            <a:br>
              <a:rPr lang="en-US" altLang="en-US"/>
            </a:br>
            <a:r>
              <a:rPr lang="en-US" altLang="en-US"/>
              <a:t>A list of all the courses that meet the Science requirement can be found in the Undergraduate Academic Calendar. </a:t>
            </a:r>
            <a:br>
              <a:rPr lang="en-US" altLang="en-US"/>
            </a:br>
            <a:endParaRPr lang="en-US" altLang="en-US"/>
          </a:p>
          <a:p>
            <a:endParaRPr lang="en-US" altLang="en-US"/>
          </a:p>
          <a:p>
            <a:r>
              <a:rPr lang="en-US" altLang="en-US"/>
              <a:t>Practically – if you are a department in the Faculty of Science, you may designate your course as a science credit. If you are a department outside the faculty of science, you need to follow the process on the next slide.</a:t>
            </a:r>
          </a:p>
        </p:txBody>
      </p:sp>
      <p:sp>
        <p:nvSpPr>
          <p:cNvPr id="5" name="Footer Placeholder 4">
            <a:extLst>
              <a:ext uri="{FF2B5EF4-FFF2-40B4-BE49-F238E27FC236}">
                <a16:creationId xmlns:a16="http://schemas.microsoft.com/office/drawing/2014/main" id="{BD629A25-1CA9-430E-ACE6-1D1BAD305C1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3D28-AB52-4396-A492-20D2BF7D37A4}"/>
              </a:ext>
            </a:extLst>
          </p:cNvPr>
          <p:cNvSpPr>
            <a:spLocks noGrp="1"/>
          </p:cNvSpPr>
          <p:nvPr>
            <p:ph type="title"/>
          </p:nvPr>
        </p:nvSpPr>
        <p:spPr>
          <a:xfrm>
            <a:off x="768350" y="585788"/>
            <a:ext cx="8223250" cy="1498600"/>
          </a:xfrm>
        </p:spPr>
        <p:txBody>
          <a:bodyPr/>
          <a:lstStyle/>
          <a:p>
            <a:pPr eaLnBrk="1" fontAlgn="auto" hangingPunct="1">
              <a:lnSpc>
                <a:spcPct val="90000"/>
              </a:lnSpc>
              <a:spcBef>
                <a:spcPts val="1000"/>
              </a:spcBef>
              <a:spcAft>
                <a:spcPts val="0"/>
              </a:spcAft>
              <a:defRPr/>
            </a:pPr>
            <a:r>
              <a:rPr lang="en-US" sz="2000" b="1" cap="none" spc="0" dirty="0">
                <a:solidFill>
                  <a:prstClr val="black"/>
                </a:solidFill>
                <a:latin typeface="Calibri" panose="020F0502020204030204"/>
                <a:ea typeface="+mn-ea"/>
                <a:cs typeface="+mn-cs"/>
              </a:rPr>
              <a:t>Q. What does the Science Faculty do when asked whether a course meets the Science requirement?</a:t>
            </a:r>
          </a:p>
        </p:txBody>
      </p:sp>
      <p:sp>
        <p:nvSpPr>
          <p:cNvPr id="5" name="Footer Placeholder 4">
            <a:extLst>
              <a:ext uri="{FF2B5EF4-FFF2-40B4-BE49-F238E27FC236}">
                <a16:creationId xmlns:a16="http://schemas.microsoft.com/office/drawing/2014/main" id="{10408B56-F5A7-4C5A-BBA5-F2D3CD0479A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7652" name="Rectangle 5">
            <a:extLst>
              <a:ext uri="{FF2B5EF4-FFF2-40B4-BE49-F238E27FC236}">
                <a16:creationId xmlns:a16="http://schemas.microsoft.com/office/drawing/2014/main" id="{797A9C7D-EEDB-F720-F9FD-28275B10D995}"/>
              </a:ext>
            </a:extLst>
          </p:cNvPr>
          <p:cNvSpPr>
            <a:spLocks noChangeArrowheads="1"/>
          </p:cNvSpPr>
          <p:nvPr/>
        </p:nvSpPr>
        <p:spPr bwMode="auto">
          <a:xfrm>
            <a:off x="768350" y="2187575"/>
            <a:ext cx="761365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r>
              <a:rPr lang="en-US" altLang="en-US" sz="2000" b="1"/>
              <a:t>Proposed Procedure:</a:t>
            </a:r>
          </a:p>
          <a:p>
            <a:endParaRPr lang="en-US" altLang="en-US" sz="2000"/>
          </a:p>
          <a:p>
            <a:r>
              <a:rPr lang="en-US" altLang="en-US" sz="2000"/>
              <a:t>1. Department Chair forwards proposed course to the Dean of Science.</a:t>
            </a:r>
          </a:p>
          <a:p>
            <a:r>
              <a:rPr lang="en-US" altLang="en-US" sz="2000"/>
              <a:t>2. Dean of Science meets with Department Chairs in the Faculty of Science.</a:t>
            </a:r>
          </a:p>
          <a:p>
            <a:r>
              <a:rPr lang="en-US" altLang="en-US" sz="2000"/>
              <a:t>3. Science Chairs will vote on whether the course in question meets the requirements to be considered a 'science course'. </a:t>
            </a:r>
          </a:p>
          <a:p>
            <a:r>
              <a:rPr lang="en-US" altLang="en-US" sz="2000"/>
              <a:t>4. The Dean of Science will prepare a memo and forward the memo to the Department Chair indicating the result of the vote.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8B58-8A2D-4244-B82F-53239742ED05}"/>
              </a:ext>
            </a:extLst>
          </p:cNvPr>
          <p:cNvSpPr>
            <a:spLocks noGrp="1"/>
          </p:cNvSpPr>
          <p:nvPr>
            <p:ph type="title"/>
          </p:nvPr>
        </p:nvSpPr>
        <p:spPr>
          <a:xfrm>
            <a:off x="768350" y="585788"/>
            <a:ext cx="7289800" cy="1498600"/>
          </a:xfrm>
        </p:spPr>
        <p:txBody>
          <a:bodyPr/>
          <a:lstStyle/>
          <a:p>
            <a:pPr eaLnBrk="1" fontAlgn="auto" hangingPunct="1">
              <a:spcAft>
                <a:spcPts val="0"/>
              </a:spcAft>
              <a:defRPr/>
            </a:pPr>
            <a:r>
              <a:rPr lang="en-US" dirty="0">
                <a:solidFill>
                  <a:schemeClr val="tx1">
                    <a:lumMod val="95000"/>
                    <a:lumOff val="5000"/>
                  </a:schemeClr>
                </a:solidFill>
              </a:rPr>
              <a:t>Departmental Consultation (Attachment 1)</a:t>
            </a:r>
          </a:p>
        </p:txBody>
      </p:sp>
      <p:sp>
        <p:nvSpPr>
          <p:cNvPr id="28675" name="Text Placeholder 4">
            <a:extLst>
              <a:ext uri="{FF2B5EF4-FFF2-40B4-BE49-F238E27FC236}">
                <a16:creationId xmlns:a16="http://schemas.microsoft.com/office/drawing/2014/main" id="{54080079-6CCD-1643-6C6F-30B1098F3754}"/>
              </a:ext>
            </a:extLst>
          </p:cNvPr>
          <p:cNvSpPr>
            <a:spLocks noGrp="1"/>
          </p:cNvSpPr>
          <p:nvPr>
            <p:ph type="body" idx="1"/>
          </p:nvPr>
        </p:nvSpPr>
        <p:spPr>
          <a:xfrm>
            <a:off x="768350" y="2179638"/>
            <a:ext cx="3565525" cy="822325"/>
          </a:xfrm>
        </p:spPr>
        <p:txBody>
          <a:bodyPr/>
          <a:lstStyle/>
          <a:p>
            <a:pPr>
              <a:spcBef>
                <a:spcPct val="0"/>
              </a:spcBef>
              <a:spcAft>
                <a:spcPct val="0"/>
              </a:spcAft>
            </a:pPr>
            <a:r>
              <a:rPr lang="en-US" altLang="en-US"/>
              <a:t>Who should we consult?</a:t>
            </a:r>
          </a:p>
        </p:txBody>
      </p:sp>
      <p:sp>
        <p:nvSpPr>
          <p:cNvPr id="28676" name="Text Placeholder 6">
            <a:extLst>
              <a:ext uri="{FF2B5EF4-FFF2-40B4-BE49-F238E27FC236}">
                <a16:creationId xmlns:a16="http://schemas.microsoft.com/office/drawing/2014/main" id="{00863104-8F2D-62B2-8E23-5E74713EBE3E}"/>
              </a:ext>
            </a:extLst>
          </p:cNvPr>
          <p:cNvSpPr>
            <a:spLocks noGrp="1"/>
          </p:cNvSpPr>
          <p:nvPr>
            <p:ph type="body" sz="quarter" idx="3"/>
          </p:nvPr>
        </p:nvSpPr>
        <p:spPr>
          <a:xfrm>
            <a:off x="4492625" y="2179638"/>
            <a:ext cx="3565525" cy="822325"/>
          </a:xfrm>
        </p:spPr>
        <p:txBody>
          <a:bodyPr/>
          <a:lstStyle/>
          <a:p>
            <a:pPr>
              <a:spcBef>
                <a:spcPct val="0"/>
              </a:spcBef>
              <a:spcAft>
                <a:spcPct val="0"/>
              </a:spcAft>
            </a:pPr>
            <a:r>
              <a:rPr altLang="en-US"/>
              <a:t>Comments</a:t>
            </a:r>
          </a:p>
        </p:txBody>
      </p:sp>
      <p:sp>
        <p:nvSpPr>
          <p:cNvPr id="28677" name="Content Placeholder 7">
            <a:extLst>
              <a:ext uri="{FF2B5EF4-FFF2-40B4-BE49-F238E27FC236}">
                <a16:creationId xmlns:a16="http://schemas.microsoft.com/office/drawing/2014/main" id="{AB47EABD-F8BB-BFE6-EE6C-F0D125D63AA8}"/>
              </a:ext>
            </a:extLst>
          </p:cNvPr>
          <p:cNvSpPr>
            <a:spLocks noGrp="1"/>
          </p:cNvSpPr>
          <p:nvPr>
            <p:ph sz="quarter" idx="4"/>
          </p:nvPr>
        </p:nvSpPr>
        <p:spPr>
          <a:xfrm>
            <a:off x="4492625" y="2967038"/>
            <a:ext cx="3965575" cy="3341687"/>
          </a:xfrm>
        </p:spPr>
        <p:txBody>
          <a:bodyPr/>
          <a:lstStyle/>
          <a:p>
            <a:r>
              <a:rPr lang="en-US" altLang="en-US" dirty="0"/>
              <a:t>Email the course form, the course outline and attachment 1 (filled out for the specific department) to the DCC Chair with the Department Chair, Department Assistant, and Jackie Benson </a:t>
            </a:r>
            <a:r>
              <a:rPr lang="en-US" altLang="en-US" dirty="0" err="1"/>
              <a:t>CC’ed</a:t>
            </a:r>
            <a:r>
              <a:rPr lang="en-US" altLang="en-US" dirty="0"/>
              <a:t>.</a:t>
            </a:r>
          </a:p>
          <a:p>
            <a:r>
              <a:rPr lang="en-US" altLang="en-US" dirty="0"/>
              <a:t>Consults should be returned within fifteen (15) business days</a:t>
            </a:r>
          </a:p>
          <a:p>
            <a:r>
              <a:rPr lang="en-US" altLang="en-US" i="1" dirty="0"/>
              <a:t>Note: for a list of current DCC Chairs, contact Jackie Benson</a:t>
            </a:r>
          </a:p>
        </p:txBody>
      </p:sp>
      <p:sp>
        <p:nvSpPr>
          <p:cNvPr id="4" name="Footer Placeholder 3">
            <a:extLst>
              <a:ext uri="{FF2B5EF4-FFF2-40B4-BE49-F238E27FC236}">
                <a16:creationId xmlns:a16="http://schemas.microsoft.com/office/drawing/2014/main" id="{876C932A-A6F4-49DF-A40E-AD2C84D99A4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11" name="Content Placeholder 9">
            <a:extLst>
              <a:ext uri="{FF2B5EF4-FFF2-40B4-BE49-F238E27FC236}">
                <a16:creationId xmlns:a16="http://schemas.microsoft.com/office/drawing/2014/main" id="{1C64A7AD-A0AB-4B94-998E-DD6608E983BA}"/>
              </a:ext>
            </a:extLst>
          </p:cNvPr>
          <p:cNvGraphicFramePr>
            <a:graphicFrameLocks noGrp="1"/>
          </p:cNvGraphicFramePr>
          <p:nvPr>
            <p:ph sz="half" idx="2"/>
          </p:nvPr>
        </p:nvGraphicFramePr>
        <p:xfrm>
          <a:off x="768350" y="2967038"/>
          <a:ext cx="3565525" cy="3341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C8FF012-5558-4EE7-8788-487B4BCA0302}"/>
              </a:ext>
            </a:extLst>
          </p:cNvPr>
          <p:cNvSpPr>
            <a:spLocks noGrp="1"/>
          </p:cNvSpPr>
          <p:nvPr>
            <p:ph type="title"/>
          </p:nvPr>
        </p:nvSpPr>
        <p:spPr/>
        <p:txBody>
          <a:bodyPr/>
          <a:lstStyle/>
          <a:p>
            <a:pPr>
              <a:defRPr/>
            </a:pPr>
            <a:r>
              <a:rPr lang="en-US" dirty="0"/>
              <a:t>Library Consult (Attachment 2)</a:t>
            </a:r>
          </a:p>
        </p:txBody>
      </p:sp>
      <p:sp>
        <p:nvSpPr>
          <p:cNvPr id="29699" name="Content Placeholder 8">
            <a:extLst>
              <a:ext uri="{FF2B5EF4-FFF2-40B4-BE49-F238E27FC236}">
                <a16:creationId xmlns:a16="http://schemas.microsoft.com/office/drawing/2014/main" id="{65829C7E-EA0F-B579-A317-B6D51775043B}"/>
              </a:ext>
            </a:extLst>
          </p:cNvPr>
          <p:cNvSpPr>
            <a:spLocks noGrp="1"/>
          </p:cNvSpPr>
          <p:nvPr>
            <p:ph idx="1"/>
          </p:nvPr>
        </p:nvSpPr>
        <p:spPr/>
        <p:txBody>
          <a:bodyPr/>
          <a:lstStyle/>
          <a:p>
            <a:r>
              <a:rPr lang="en-US" altLang="en-US"/>
              <a:t>Must be completed by the Librarian Subject Specialist for your department/program.</a:t>
            </a:r>
          </a:p>
          <a:p>
            <a:r>
              <a:rPr lang="en-US" altLang="en-US"/>
              <a:t>Please allow 4-6 weeks to consult with the Library prior to SCC deadlines.</a:t>
            </a:r>
          </a:p>
          <a:p>
            <a:r>
              <a:rPr lang="en-US" altLang="en-US"/>
              <a:t>NOT required for topics courses.</a:t>
            </a:r>
          </a:p>
          <a:p>
            <a:endParaRPr lang="en-US" altLang="en-US"/>
          </a:p>
        </p:txBody>
      </p:sp>
      <p:sp>
        <p:nvSpPr>
          <p:cNvPr id="7" name="Footer Placeholder 6">
            <a:extLst>
              <a:ext uri="{FF2B5EF4-FFF2-40B4-BE49-F238E27FC236}">
                <a16:creationId xmlns:a16="http://schemas.microsoft.com/office/drawing/2014/main" id="{570DC426-844E-49B5-99DA-3CEFC1D1993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5C68F8F-1226-4533-A8BE-9CDCE4159023}"/>
              </a:ext>
            </a:extLst>
          </p:cNvPr>
          <p:cNvSpPr>
            <a:spLocks noGrp="1"/>
          </p:cNvSpPr>
          <p:nvPr>
            <p:ph type="title"/>
          </p:nvPr>
        </p:nvSpPr>
        <p:spPr>
          <a:xfrm>
            <a:off x="342900" y="4959350"/>
            <a:ext cx="5829300" cy="1463675"/>
          </a:xfrm>
        </p:spPr>
        <p:txBody>
          <a:bodyPr>
            <a:normAutofit fontScale="90000"/>
          </a:bodyPr>
          <a:lstStyle/>
          <a:p>
            <a:pPr>
              <a:defRPr/>
            </a:pPr>
            <a:r>
              <a:rPr lang="en-US" dirty="0"/>
              <a:t>The relationship between Academic Planning (AP) and Senate Curriculum Committee</a:t>
            </a:r>
          </a:p>
        </p:txBody>
      </p:sp>
      <p:sp>
        <p:nvSpPr>
          <p:cNvPr id="9" name="Text Placeholder 8">
            <a:extLst>
              <a:ext uri="{FF2B5EF4-FFF2-40B4-BE49-F238E27FC236}">
                <a16:creationId xmlns:a16="http://schemas.microsoft.com/office/drawing/2014/main" id="{74A592DF-40D7-4290-9FCD-2253BEEE7EFB}"/>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7" name="Footer Placeholder 6">
            <a:extLst>
              <a:ext uri="{FF2B5EF4-FFF2-40B4-BE49-F238E27FC236}">
                <a16:creationId xmlns:a16="http://schemas.microsoft.com/office/drawing/2014/main" id="{3BE633CA-E2CA-4419-A439-0B3EBBE05D07}"/>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821DC-6A8B-4FC0-9E30-DD5281993B48}"/>
              </a:ext>
            </a:extLst>
          </p:cNvPr>
          <p:cNvSpPr>
            <a:spLocks noGrp="1"/>
          </p:cNvSpPr>
          <p:nvPr>
            <p:ph type="title"/>
          </p:nvPr>
        </p:nvSpPr>
        <p:spPr/>
        <p:txBody>
          <a:bodyPr/>
          <a:lstStyle/>
          <a:p>
            <a:pPr>
              <a:defRPr/>
            </a:pPr>
            <a:r>
              <a:rPr lang="en-US" dirty="0"/>
              <a:t>Course outlines</a:t>
            </a:r>
          </a:p>
        </p:txBody>
      </p:sp>
      <p:sp>
        <p:nvSpPr>
          <p:cNvPr id="30723" name="Content Placeholder 2">
            <a:extLst>
              <a:ext uri="{FF2B5EF4-FFF2-40B4-BE49-F238E27FC236}">
                <a16:creationId xmlns:a16="http://schemas.microsoft.com/office/drawing/2014/main" id="{C053B786-E321-706E-CED5-8AFA8BF17AA0}"/>
              </a:ext>
            </a:extLst>
          </p:cNvPr>
          <p:cNvSpPr>
            <a:spLocks noGrp="1"/>
          </p:cNvSpPr>
          <p:nvPr>
            <p:ph idx="1"/>
          </p:nvPr>
        </p:nvSpPr>
        <p:spPr>
          <a:xfrm>
            <a:off x="838200" y="1752600"/>
            <a:ext cx="7289800" cy="4022725"/>
          </a:xfrm>
        </p:spPr>
        <p:txBody>
          <a:bodyPr/>
          <a:lstStyle/>
          <a:p>
            <a:r>
              <a:rPr lang="en-US" altLang="en-US"/>
              <a:t>Submitted for new courses and experimental courses, typically</a:t>
            </a:r>
          </a:p>
          <a:p>
            <a:r>
              <a:rPr lang="en-US" altLang="en-US"/>
              <a:t>If you are revising the course to offer it as different credit hours (e.g., 3 or 6), or, if the moratorium is lifted and the revision involves double-numbering courses – submit an outline.</a:t>
            </a:r>
          </a:p>
          <a:p>
            <a:r>
              <a:rPr lang="en-US" altLang="en-US"/>
              <a:t>Outlines provide additional information (to the Departmental Consults, and the SCC) on what the course is about</a:t>
            </a:r>
          </a:p>
          <a:p>
            <a:r>
              <a:rPr lang="en-US" altLang="en-US"/>
              <a:t>For topics course, provide a sample outline.</a:t>
            </a:r>
          </a:p>
          <a:p>
            <a:pPr lvl="1"/>
            <a:endParaRPr lang="en-US" altLang="en-US"/>
          </a:p>
          <a:p>
            <a:pPr lvl="1"/>
            <a:endParaRPr lang="en-US" altLang="en-US"/>
          </a:p>
        </p:txBody>
      </p:sp>
      <p:sp>
        <p:nvSpPr>
          <p:cNvPr id="4" name="Footer Placeholder 3">
            <a:extLst>
              <a:ext uri="{FF2B5EF4-FFF2-40B4-BE49-F238E27FC236}">
                <a16:creationId xmlns:a16="http://schemas.microsoft.com/office/drawing/2014/main" id="{1D5B38B1-ECB0-42EA-9E89-B68C8F4F72D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7C03581-E939-4BCE-9F0B-9F6B38F12EED}"/>
              </a:ext>
            </a:extLst>
          </p:cNvPr>
          <p:cNvSpPr>
            <a:spLocks noGrp="1"/>
          </p:cNvSpPr>
          <p:nvPr>
            <p:ph type="title"/>
          </p:nvPr>
        </p:nvSpPr>
        <p:spPr/>
        <p:txBody>
          <a:bodyPr/>
          <a:lstStyle/>
          <a:p>
            <a:pPr eaLnBrk="1" hangingPunct="1">
              <a:defRPr/>
            </a:pPr>
            <a:r>
              <a:rPr lang="en-US" dirty="0"/>
              <a:t>Tips &amp; Pitfalls</a:t>
            </a:r>
          </a:p>
        </p:txBody>
      </p:sp>
      <p:sp>
        <p:nvSpPr>
          <p:cNvPr id="31747" name="Content Placeholder 8">
            <a:extLst>
              <a:ext uri="{FF2B5EF4-FFF2-40B4-BE49-F238E27FC236}">
                <a16:creationId xmlns:a16="http://schemas.microsoft.com/office/drawing/2014/main" id="{3283A41D-E3C4-8FD3-96CC-3429E3D206D6}"/>
              </a:ext>
            </a:extLst>
          </p:cNvPr>
          <p:cNvSpPr>
            <a:spLocks noGrp="1"/>
          </p:cNvSpPr>
          <p:nvPr>
            <p:ph idx="1"/>
          </p:nvPr>
        </p:nvSpPr>
        <p:spPr/>
        <p:txBody>
          <a:bodyPr/>
          <a:lstStyle/>
          <a:p>
            <a:pPr eaLnBrk="1" hangingPunct="1"/>
            <a:r>
              <a:rPr lang="en-US" altLang="en-US"/>
              <a:t>Please fill out all the information! </a:t>
            </a:r>
          </a:p>
          <a:p>
            <a:pPr eaLnBrk="1" hangingPunct="1"/>
            <a:r>
              <a:rPr lang="en-US" altLang="en-US"/>
              <a:t>Title Abbreviations: 25 characters INCLUDING SPACES no punctuation</a:t>
            </a:r>
          </a:p>
          <a:p>
            <a:pPr eaLnBrk="1" hangingPunct="1"/>
            <a:r>
              <a:rPr lang="en-US" altLang="en-US"/>
              <a:t>Write your description in PRESENT TENSE.  100 words maximum</a:t>
            </a:r>
          </a:p>
          <a:p>
            <a:pPr eaLnBrk="1" hangingPunct="1"/>
            <a:endParaRPr lang="en-US" altLang="en-US"/>
          </a:p>
        </p:txBody>
      </p:sp>
      <p:sp>
        <p:nvSpPr>
          <p:cNvPr id="7" name="Footer Placeholder 6">
            <a:extLst>
              <a:ext uri="{FF2B5EF4-FFF2-40B4-BE49-F238E27FC236}">
                <a16:creationId xmlns:a16="http://schemas.microsoft.com/office/drawing/2014/main" id="{517F5B8A-66AE-438B-882A-FD10A51479F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72692-6C4E-4C87-A255-04E2FF86E69B}"/>
              </a:ext>
            </a:extLst>
          </p:cNvPr>
          <p:cNvSpPr>
            <a:spLocks noGrp="1"/>
          </p:cNvSpPr>
          <p:nvPr>
            <p:ph type="title"/>
          </p:nvPr>
        </p:nvSpPr>
        <p:spPr/>
        <p:txBody>
          <a:bodyPr/>
          <a:lstStyle/>
          <a:p>
            <a:pPr eaLnBrk="1" hangingPunct="1">
              <a:defRPr/>
            </a:pPr>
            <a:r>
              <a:rPr lang="en-US" dirty="0"/>
              <a:t>Contact Information</a:t>
            </a:r>
          </a:p>
        </p:txBody>
      </p:sp>
      <p:sp>
        <p:nvSpPr>
          <p:cNvPr id="32771" name="Content Placeholder 2">
            <a:extLst>
              <a:ext uri="{FF2B5EF4-FFF2-40B4-BE49-F238E27FC236}">
                <a16:creationId xmlns:a16="http://schemas.microsoft.com/office/drawing/2014/main" id="{96A085ED-2D9E-EC2F-E33D-7C9C4839ACD4}"/>
              </a:ext>
            </a:extLst>
          </p:cNvPr>
          <p:cNvSpPr>
            <a:spLocks noGrp="1"/>
          </p:cNvSpPr>
          <p:nvPr>
            <p:ph idx="1"/>
          </p:nvPr>
        </p:nvSpPr>
        <p:spPr/>
        <p:txBody>
          <a:bodyPr/>
          <a:lstStyle/>
          <a:p>
            <a:pPr eaLnBrk="1" hangingPunct="1"/>
            <a:r>
              <a:rPr lang="en-US" altLang="en-US" dirty="0">
                <a:latin typeface="Franklin Gothic Book" panose="020B0503020102020204" pitchFamily="34" charset="0"/>
              </a:rPr>
              <a:t>Jackie Benson, Curriculum Assistant in the Faculty of Arts, Deans’ Office, 204-786-9763, </a:t>
            </a:r>
            <a:r>
              <a:rPr lang="en-US" altLang="en-US" dirty="0">
                <a:solidFill>
                  <a:schemeClr val="accent1"/>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j.benson@uwinnipeg.ca</a:t>
            </a:r>
            <a:r>
              <a:rPr lang="en-US" altLang="en-US" dirty="0">
                <a:solidFill>
                  <a:schemeClr val="accent1"/>
                </a:solidFill>
                <a:latin typeface="Franklin Gothic Book" panose="020B0503020102020204" pitchFamily="34" charset="0"/>
              </a:rPr>
              <a:t> </a:t>
            </a:r>
          </a:p>
          <a:p>
            <a:pPr eaLnBrk="1" hangingPunct="1"/>
            <a:r>
              <a:rPr lang="en-US" altLang="en-US" dirty="0">
                <a:latin typeface="Franklin Gothic Book" panose="020B0503020102020204" pitchFamily="34" charset="0"/>
              </a:rPr>
              <a:t>Stephen Penner, Chair of Senate Curriculum, </a:t>
            </a:r>
            <a:r>
              <a:rPr lang="en-US" altLang="en-US" dirty="0">
                <a:solidFill>
                  <a:schemeClr val="accent1"/>
                </a:solidFill>
                <a:latin typeface="Franklin Gothic Book" panose="020B0503020102020204" pitchFamily="34" charset="0"/>
                <a:hlinkClick r:id="rId3">
                  <a:extLst>
                    <a:ext uri="{A12FA001-AC4F-418D-AE19-62706E023703}">
                      <ahyp:hlinkClr xmlns:ahyp="http://schemas.microsoft.com/office/drawing/2018/hyperlinkcolor" val="tx"/>
                    </a:ext>
                  </a:extLst>
                </a:hlinkClick>
              </a:rPr>
              <a:t>s.penner@uwinnipeg.ca</a:t>
            </a:r>
            <a:r>
              <a:rPr lang="en-US" altLang="en-US" dirty="0">
                <a:solidFill>
                  <a:schemeClr val="accent1"/>
                </a:solidFill>
                <a:latin typeface="Franklin Gothic Book" panose="020B0503020102020204" pitchFamily="34" charset="0"/>
              </a:rPr>
              <a:t> </a:t>
            </a:r>
          </a:p>
          <a:p>
            <a:pPr eaLnBrk="1" hangingPunct="1"/>
            <a:endParaRPr lang="en-US" altLang="en-US" dirty="0"/>
          </a:p>
        </p:txBody>
      </p:sp>
      <p:sp>
        <p:nvSpPr>
          <p:cNvPr id="4" name="Footer Placeholder 3">
            <a:extLst>
              <a:ext uri="{FF2B5EF4-FFF2-40B4-BE49-F238E27FC236}">
                <a16:creationId xmlns:a16="http://schemas.microsoft.com/office/drawing/2014/main" id="{4F2DE010-AB19-4C51-A283-3F64B37753CF}"/>
              </a:ext>
            </a:extLst>
          </p:cNvPr>
          <p:cNvSpPr>
            <a:spLocks noGrp="1"/>
          </p:cNvSpPr>
          <p:nvPr>
            <p:ph type="ftr" sz="quarter" idx="11"/>
          </p:nvPr>
        </p:nvSpPr>
        <p:spPr/>
        <p:txBody>
          <a:bodyPr/>
          <a:lstStyle/>
          <a:p>
            <a:pPr>
              <a:defRPr/>
            </a:pPr>
            <a:r>
              <a:rPr lang="en-US" dirty="0"/>
              <a:t>Winnipeg is located in Treaty 1. We are privileged to live in the territory of </a:t>
            </a:r>
            <a:r>
              <a:rPr lang="en-US" dirty="0" err="1"/>
              <a:t>Anishincaabeg</a:t>
            </a:r>
            <a:r>
              <a:rPr lang="en-US" dirty="0"/>
              <a:t>, Cree, Oji-Cree, Dakota, and Dene Peoples, and the homeland of the Metis Peoples. The water we drink comes from Treaty 3 and the power we use comes from Treaty 5 and beyond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2AE4-E0FD-4B67-9942-5C81D8F882CC}"/>
              </a:ext>
            </a:extLst>
          </p:cNvPr>
          <p:cNvSpPr>
            <a:spLocks noGrp="1"/>
          </p:cNvSpPr>
          <p:nvPr>
            <p:ph type="title"/>
          </p:nvPr>
        </p:nvSpPr>
        <p:spPr>
          <a:xfrm>
            <a:off x="768350" y="585788"/>
            <a:ext cx="7289800" cy="1498600"/>
          </a:xfrm>
        </p:spPr>
        <p:txBody>
          <a:bodyPr/>
          <a:lstStyle/>
          <a:p>
            <a:pPr eaLnBrk="1" hangingPunct="1">
              <a:defRPr/>
            </a:pPr>
            <a:r>
              <a:rPr lang="en-US" dirty="0"/>
              <a:t>Senate committee</a:t>
            </a:r>
          </a:p>
        </p:txBody>
      </p:sp>
      <p:sp>
        <p:nvSpPr>
          <p:cNvPr id="12291" name="Text Placeholder 4">
            <a:extLst>
              <a:ext uri="{FF2B5EF4-FFF2-40B4-BE49-F238E27FC236}">
                <a16:creationId xmlns:a16="http://schemas.microsoft.com/office/drawing/2014/main" id="{78D15A7D-3491-2CE1-56CB-2CEDD9421F3B}"/>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t>Academic Planning</a:t>
            </a:r>
          </a:p>
        </p:txBody>
      </p:sp>
      <p:sp>
        <p:nvSpPr>
          <p:cNvPr id="12292" name="Content Placeholder 5">
            <a:extLst>
              <a:ext uri="{FF2B5EF4-FFF2-40B4-BE49-F238E27FC236}">
                <a16:creationId xmlns:a16="http://schemas.microsoft.com/office/drawing/2014/main" id="{0403BE97-AB59-4347-8CDA-E75432588398}"/>
              </a:ext>
            </a:extLst>
          </p:cNvPr>
          <p:cNvSpPr>
            <a:spLocks noGrp="1"/>
          </p:cNvSpPr>
          <p:nvPr>
            <p:ph sz="half" idx="2"/>
          </p:nvPr>
        </p:nvSpPr>
        <p:spPr>
          <a:xfrm>
            <a:off x="768350" y="2967038"/>
            <a:ext cx="3565525" cy="3341687"/>
          </a:xfrm>
        </p:spPr>
        <p:txBody>
          <a:bodyPr/>
          <a:lstStyle/>
          <a:p>
            <a:pPr eaLnBrk="1" hangingPunct="1">
              <a:buFont typeface="Tw Cen MT" panose="020B0602020104020603" pitchFamily="34" charset="0"/>
              <a:buChar char=" "/>
              <a:defRPr/>
            </a:pPr>
            <a:r>
              <a:rPr lang="en-US" altLang="en-US" dirty="0"/>
              <a:t>New </a:t>
            </a:r>
            <a:r>
              <a:rPr lang="en-US" altLang="en-US" dirty="0">
                <a:solidFill>
                  <a:schemeClr val="tx1">
                    <a:lumMod val="65000"/>
                    <a:lumOff val="35000"/>
                  </a:schemeClr>
                </a:solidFill>
              </a:rPr>
              <a:t>Program</a:t>
            </a:r>
            <a:r>
              <a:rPr lang="en-US" altLang="en-US" dirty="0"/>
              <a:t> Proposal</a:t>
            </a:r>
          </a:p>
          <a:p>
            <a:pPr lvl="1" eaLnBrk="1" hangingPunct="1">
              <a:buFont typeface="Wingdings 3" panose="05040102010807070707" pitchFamily="18" charset="2"/>
              <a:buChar char=""/>
              <a:defRPr/>
            </a:pPr>
            <a:r>
              <a:rPr lang="en-US" altLang="en-US" dirty="0"/>
              <a:t>New majors, 4-year, </a:t>
            </a:r>
            <a:r>
              <a:rPr lang="en-US" altLang="en-US" dirty="0" err="1"/>
              <a:t>Honours</a:t>
            </a:r>
            <a:r>
              <a:rPr lang="en-US" altLang="en-US" dirty="0"/>
              <a:t>, or undergraduate degrees, Minors</a:t>
            </a:r>
          </a:p>
          <a:p>
            <a:pPr eaLnBrk="1" hangingPunct="1">
              <a:buFont typeface="Tw Cen MT" panose="020B0602020104020603" pitchFamily="34" charset="0"/>
              <a:buChar char=" "/>
              <a:defRPr/>
            </a:pPr>
            <a:r>
              <a:rPr lang="en-US" altLang="en-US" dirty="0">
                <a:solidFill>
                  <a:schemeClr val="tx1">
                    <a:lumMod val="65000"/>
                    <a:lumOff val="35000"/>
                  </a:schemeClr>
                </a:solidFill>
              </a:rPr>
              <a:t>Revisions to existing programs</a:t>
            </a:r>
          </a:p>
          <a:p>
            <a:pPr lvl="1" eaLnBrk="1" hangingPunct="1">
              <a:buFont typeface="Wingdings 3" panose="05040102010807070707" pitchFamily="18" charset="2"/>
              <a:buChar char=""/>
              <a:defRPr/>
            </a:pPr>
            <a:r>
              <a:rPr lang="en-US" altLang="en-US" dirty="0">
                <a:solidFill>
                  <a:schemeClr val="tx1">
                    <a:lumMod val="65000"/>
                    <a:lumOff val="35000"/>
                  </a:schemeClr>
                </a:solidFill>
              </a:rPr>
              <a:t>Revisions to 3-year, 4-year or </a:t>
            </a:r>
            <a:r>
              <a:rPr lang="en-US" altLang="en-US" dirty="0" err="1"/>
              <a:t>Honours</a:t>
            </a:r>
            <a:r>
              <a:rPr lang="en-US" altLang="en-US" dirty="0"/>
              <a:t> program</a:t>
            </a:r>
          </a:p>
          <a:p>
            <a:pPr lvl="1" eaLnBrk="1" hangingPunct="1">
              <a:buFont typeface="Wingdings 3" panose="05040102010807070707" pitchFamily="18" charset="2"/>
              <a:buChar char=""/>
              <a:defRPr/>
            </a:pPr>
            <a:r>
              <a:rPr lang="en-US" altLang="en-US" dirty="0"/>
              <a:t>Revisions of Minors </a:t>
            </a:r>
          </a:p>
          <a:p>
            <a:pPr eaLnBrk="1" hangingPunct="1">
              <a:buFont typeface="Tw Cen MT" panose="020B0602020104020603" pitchFamily="34" charset="0"/>
              <a:buChar char=" "/>
              <a:defRPr/>
            </a:pPr>
            <a:r>
              <a:rPr lang="en-US" altLang="en-US" dirty="0"/>
              <a:t>Some of the broader policy areas</a:t>
            </a:r>
          </a:p>
          <a:p>
            <a:pPr lvl="1" eaLnBrk="1" hangingPunct="1">
              <a:buFont typeface="Wingdings 3" panose="05040102010807070707" pitchFamily="18" charset="2"/>
              <a:buChar char=""/>
              <a:defRPr/>
            </a:pPr>
            <a:r>
              <a:rPr lang="en-US" altLang="en-US" dirty="0"/>
              <a:t>Multi-level courses, degree requirement addition or revision, e.g. ICR</a:t>
            </a:r>
          </a:p>
          <a:p>
            <a:pPr eaLnBrk="1" hangingPunct="1">
              <a:buFont typeface="Tw Cen MT" panose="020B0602020104020603" pitchFamily="34" charset="0"/>
              <a:buChar char=" "/>
              <a:defRPr/>
            </a:pPr>
            <a:endParaRPr lang="en-US" altLang="en-US" dirty="0"/>
          </a:p>
        </p:txBody>
      </p:sp>
      <p:sp>
        <p:nvSpPr>
          <p:cNvPr id="12293" name="Text Placeholder 6">
            <a:extLst>
              <a:ext uri="{FF2B5EF4-FFF2-40B4-BE49-F238E27FC236}">
                <a16:creationId xmlns:a16="http://schemas.microsoft.com/office/drawing/2014/main" id="{17CCE1F7-CD28-D594-111C-14D687212ED0}"/>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Curriculum Committee</a:t>
            </a:r>
          </a:p>
        </p:txBody>
      </p:sp>
      <p:sp>
        <p:nvSpPr>
          <p:cNvPr id="12294" name="Content Placeholder 7">
            <a:extLst>
              <a:ext uri="{FF2B5EF4-FFF2-40B4-BE49-F238E27FC236}">
                <a16:creationId xmlns:a16="http://schemas.microsoft.com/office/drawing/2014/main" id="{23B7D3A9-003E-9721-3617-743AD9787291}"/>
              </a:ext>
            </a:extLst>
          </p:cNvPr>
          <p:cNvSpPr>
            <a:spLocks noGrp="1"/>
          </p:cNvSpPr>
          <p:nvPr>
            <p:ph sz="quarter" idx="4"/>
          </p:nvPr>
        </p:nvSpPr>
        <p:spPr>
          <a:xfrm>
            <a:off x="4492625" y="2967038"/>
            <a:ext cx="3565525" cy="3341687"/>
          </a:xfrm>
        </p:spPr>
        <p:txBody>
          <a:bodyPr/>
          <a:lstStyle/>
          <a:p>
            <a:pPr eaLnBrk="1" hangingPunct="1"/>
            <a:r>
              <a:rPr lang="en-US" altLang="en-US" dirty="0"/>
              <a:t>Courses</a:t>
            </a:r>
          </a:p>
          <a:p>
            <a:pPr lvl="1" eaLnBrk="1" hangingPunct="1"/>
            <a:r>
              <a:rPr lang="en-US" altLang="en-US" dirty="0"/>
              <a:t>New, revisions, deletions, experimental</a:t>
            </a:r>
          </a:p>
        </p:txBody>
      </p:sp>
      <p:sp>
        <p:nvSpPr>
          <p:cNvPr id="4" name="Footer Placeholder 3">
            <a:extLst>
              <a:ext uri="{FF2B5EF4-FFF2-40B4-BE49-F238E27FC236}">
                <a16:creationId xmlns:a16="http://schemas.microsoft.com/office/drawing/2014/main" id="{97E0755E-EB51-4944-BDEA-135BFD1CC8A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4FEA8EE-5714-48A5-8494-5A66A41AE728}"/>
              </a:ext>
            </a:extLst>
          </p:cNvPr>
          <p:cNvSpPr>
            <a:spLocks noGrp="1"/>
          </p:cNvSpPr>
          <p:nvPr>
            <p:ph type="title"/>
          </p:nvPr>
        </p:nvSpPr>
        <p:spPr/>
        <p:txBody>
          <a:bodyPr/>
          <a:lstStyle/>
          <a:p>
            <a:pPr eaLnBrk="1" hangingPunct="1">
              <a:defRPr/>
            </a:pPr>
            <a:r>
              <a:rPr lang="en-US" dirty="0"/>
              <a:t>Order of operations</a:t>
            </a:r>
          </a:p>
        </p:txBody>
      </p:sp>
      <p:graphicFrame>
        <p:nvGraphicFramePr>
          <p:cNvPr id="10" name="Content Placeholder 9">
            <a:extLst>
              <a:ext uri="{FF2B5EF4-FFF2-40B4-BE49-F238E27FC236}">
                <a16:creationId xmlns:a16="http://schemas.microsoft.com/office/drawing/2014/main" id="{CCB9E264-E509-4C33-97EB-EB1BF5C409E0}"/>
              </a:ext>
            </a:extLst>
          </p:cNvPr>
          <p:cNvGraphicFramePr>
            <a:graphicFrameLocks noGrp="1"/>
          </p:cNvGraphicFramePr>
          <p:nvPr>
            <p:ph idx="1"/>
          </p:nvPr>
        </p:nvGraphicFramePr>
        <p:xfrm>
          <a:off x="768350" y="1905000"/>
          <a:ext cx="7289800" cy="4403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a:extLst>
              <a:ext uri="{FF2B5EF4-FFF2-40B4-BE49-F238E27FC236}">
                <a16:creationId xmlns:a16="http://schemas.microsoft.com/office/drawing/2014/main" id="{17661F18-9182-4344-B0FE-187015EE937D}"/>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5CEB-3569-4425-9D13-B2665909306B}"/>
              </a:ext>
            </a:extLst>
          </p:cNvPr>
          <p:cNvSpPr>
            <a:spLocks noGrp="1"/>
          </p:cNvSpPr>
          <p:nvPr>
            <p:ph type="title"/>
          </p:nvPr>
        </p:nvSpPr>
        <p:spPr/>
        <p:txBody>
          <a:bodyPr/>
          <a:lstStyle/>
          <a:p>
            <a:pPr eaLnBrk="1" hangingPunct="1">
              <a:defRPr/>
            </a:pPr>
            <a:r>
              <a:rPr lang="en-US" dirty="0">
                <a:solidFill>
                  <a:schemeClr val="tx1">
                    <a:lumMod val="95000"/>
                    <a:lumOff val="5000"/>
                  </a:schemeClr>
                </a:solidFill>
              </a:rPr>
              <a:t>APC Deadlines for the Calendar</a:t>
            </a:r>
            <a:endParaRPr lang="en-US" dirty="0"/>
          </a:p>
        </p:txBody>
      </p:sp>
      <p:sp>
        <p:nvSpPr>
          <p:cNvPr id="14339" name="Text Placeholder 6">
            <a:extLst>
              <a:ext uri="{FF2B5EF4-FFF2-40B4-BE49-F238E27FC236}">
                <a16:creationId xmlns:a16="http://schemas.microsoft.com/office/drawing/2014/main" id="{2E60246A-B0FA-D264-6B6B-21F1FB544ECD}"/>
              </a:ext>
            </a:extLst>
          </p:cNvPr>
          <p:cNvSpPr>
            <a:spLocks noGrp="1"/>
          </p:cNvSpPr>
          <p:nvPr>
            <p:ph idx="1"/>
          </p:nvPr>
        </p:nvSpPr>
        <p:spPr>
          <a:xfrm>
            <a:off x="533400" y="1905000"/>
            <a:ext cx="7524750" cy="4403725"/>
          </a:xfrm>
        </p:spPr>
        <p:txBody>
          <a:bodyPr/>
          <a:lstStyle/>
          <a:p>
            <a:pPr eaLnBrk="1" hangingPunct="1">
              <a:spcAft>
                <a:spcPct val="0"/>
              </a:spcAft>
            </a:pPr>
            <a:r>
              <a:rPr lang="en-US" altLang="en-US" sz="1800">
                <a:latin typeface="Franklin Gothic Book" panose="020B0503020102020204" pitchFamily="34" charset="0"/>
              </a:rPr>
              <a:t>Based on the SCC March 31 deadline, proposals for program revisions requiring course additions or revisions ideally should come to AP for approval in principle prior to March 31 so the approved program proposal can accompany the curriculum revisions to SCC</a:t>
            </a:r>
          </a:p>
          <a:p>
            <a:pPr eaLnBrk="1" hangingPunct="1">
              <a:spcAft>
                <a:spcPct val="0"/>
              </a:spcAft>
            </a:pPr>
            <a:r>
              <a:rPr lang="en-US" altLang="en-US" sz="1800">
                <a:latin typeface="Franklin Gothic Book" panose="020B0503020102020204" pitchFamily="34" charset="0"/>
              </a:rPr>
              <a:t>A program change proposal can subsequently come to AP incorporating course changes that had already gone through SCC</a:t>
            </a:r>
          </a:p>
          <a:p>
            <a:pPr eaLnBrk="1" hangingPunct="1">
              <a:spcAft>
                <a:spcPct val="0"/>
              </a:spcAft>
            </a:pPr>
            <a:r>
              <a:rPr lang="en-US" altLang="en-US" sz="1800">
                <a:latin typeface="Franklin Gothic Book" panose="020B0503020102020204" pitchFamily="34" charset="0"/>
              </a:rPr>
              <a:t>A program change proposal that doesn’t require new or revised courses can go to AP at any time, keeping in mind that December is generally the latest Senate meeting from which changes can be included in the Calendar for the next year</a:t>
            </a:r>
          </a:p>
          <a:p>
            <a:pPr eaLnBrk="1" hangingPunct="1">
              <a:spcAft>
                <a:spcPct val="0"/>
              </a:spcAft>
            </a:pPr>
            <a:r>
              <a:rPr lang="en-US" altLang="en-US" sz="1800">
                <a:latin typeface="Franklin Gothic Book" panose="020B0503020102020204" pitchFamily="34" charset="0"/>
              </a:rPr>
              <a:t>UW is allowed to approve and implement new Honours programs in Arts and Science, or new thematic majors, without seeking government approval</a:t>
            </a:r>
          </a:p>
          <a:p>
            <a:pPr eaLnBrk="1" hangingPunct="1">
              <a:spcAft>
                <a:spcPct val="0"/>
              </a:spcAft>
            </a:pPr>
            <a:r>
              <a:rPr lang="en-US" altLang="en-US" sz="1800">
                <a:latin typeface="Franklin Gothic Book" panose="020B0503020102020204" pitchFamily="34" charset="0"/>
              </a:rPr>
              <a:t>Any other new program would require submission to the government, so proposing units should be aware that the timeline for this process is beyond our control</a:t>
            </a:r>
          </a:p>
        </p:txBody>
      </p:sp>
      <p:sp>
        <p:nvSpPr>
          <p:cNvPr id="4" name="Footer Placeholder 3">
            <a:extLst>
              <a:ext uri="{FF2B5EF4-FFF2-40B4-BE49-F238E27FC236}">
                <a16:creationId xmlns:a16="http://schemas.microsoft.com/office/drawing/2014/main" id="{8A065BAF-9548-4D4A-90A7-54C3137741B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310E-D9B8-447D-93E6-32BB09D43340}"/>
              </a:ext>
            </a:extLst>
          </p:cNvPr>
          <p:cNvSpPr>
            <a:spLocks noGrp="1"/>
          </p:cNvSpPr>
          <p:nvPr>
            <p:ph type="title"/>
          </p:nvPr>
        </p:nvSpPr>
        <p:spPr>
          <a:xfrm>
            <a:off x="342900" y="4959350"/>
            <a:ext cx="5829300" cy="1463675"/>
          </a:xfrm>
        </p:spPr>
        <p:txBody>
          <a:bodyPr/>
          <a:lstStyle/>
          <a:p>
            <a:pPr>
              <a:defRPr/>
            </a:pPr>
            <a:r>
              <a:rPr lang="en-US" dirty="0"/>
              <a:t>Senate Curriculum Committee</a:t>
            </a:r>
          </a:p>
        </p:txBody>
      </p:sp>
      <p:sp>
        <p:nvSpPr>
          <p:cNvPr id="3" name="Text Placeholder 2">
            <a:extLst>
              <a:ext uri="{FF2B5EF4-FFF2-40B4-BE49-F238E27FC236}">
                <a16:creationId xmlns:a16="http://schemas.microsoft.com/office/drawing/2014/main" id="{84E3E7D6-03D2-4FC2-B070-3CD7C1CDD05C}"/>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4" name="Footer Placeholder 3">
            <a:extLst>
              <a:ext uri="{FF2B5EF4-FFF2-40B4-BE49-F238E27FC236}">
                <a16:creationId xmlns:a16="http://schemas.microsoft.com/office/drawing/2014/main" id="{8686879A-073E-4FAB-BB1C-04CD9057A1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049DACC-C27B-400F-936B-78735EC3DDC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5" name="Content Placeholder 4">
            <a:extLst>
              <a:ext uri="{FF2B5EF4-FFF2-40B4-BE49-F238E27FC236}">
                <a16:creationId xmlns:a16="http://schemas.microsoft.com/office/drawing/2014/main" id="{80F1F21A-E731-4BBE-870E-F4A87B633DF3}"/>
              </a:ext>
            </a:extLst>
          </p:cNvPr>
          <p:cNvGraphicFramePr>
            <a:graphicFrameLocks noGrp="1"/>
          </p:cNvGraphicFramePr>
          <p:nvPr>
            <p:ph idx="4294967295"/>
            <p:extLst>
              <p:ext uri="{D42A27DB-BD31-4B8C-83A1-F6EECF244321}">
                <p14:modId xmlns:p14="http://schemas.microsoft.com/office/powerpoint/2010/main" val="3663651209"/>
              </p:ext>
            </p:extLst>
          </p:nvPr>
        </p:nvGraphicFramePr>
        <p:xfrm>
          <a:off x="381000" y="304800"/>
          <a:ext cx="8305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8FDB2E-E461-411D-B3E7-F04D56B57BDC}"/>
              </a:ext>
            </a:extLst>
          </p:cNvPr>
          <p:cNvSpPr>
            <a:spLocks noGrp="1"/>
          </p:cNvSpPr>
          <p:nvPr>
            <p:ph type="title"/>
          </p:nvPr>
        </p:nvSpPr>
        <p:spPr/>
        <p:txBody>
          <a:bodyPr/>
          <a:lstStyle/>
          <a:p>
            <a:pPr>
              <a:defRPr/>
            </a:pPr>
            <a:r>
              <a:rPr lang="en-US" dirty="0"/>
              <a:t>End date for the Calendar Year</a:t>
            </a:r>
          </a:p>
        </p:txBody>
      </p:sp>
      <p:sp>
        <p:nvSpPr>
          <p:cNvPr id="17411" name="Content Placeholder 3">
            <a:extLst>
              <a:ext uri="{FF2B5EF4-FFF2-40B4-BE49-F238E27FC236}">
                <a16:creationId xmlns:a16="http://schemas.microsoft.com/office/drawing/2014/main" id="{6AD777CB-F3AC-3129-F114-CAF343E79D5F}"/>
              </a:ext>
            </a:extLst>
          </p:cNvPr>
          <p:cNvSpPr>
            <a:spLocks noGrp="1"/>
          </p:cNvSpPr>
          <p:nvPr>
            <p:ph idx="1"/>
          </p:nvPr>
        </p:nvSpPr>
        <p:spPr/>
        <p:txBody>
          <a:bodyPr/>
          <a:lstStyle/>
          <a:p>
            <a:r>
              <a:rPr lang="en-US" altLang="en-US" dirty="0"/>
              <a:t>All changes must be through Senate by the January meeting for inclusion in the next calendar.</a:t>
            </a:r>
          </a:p>
          <a:p>
            <a:endParaRPr lang="en-US" altLang="en-US" dirty="0"/>
          </a:p>
          <a:p>
            <a:r>
              <a:rPr lang="en-US" altLang="en-US" dirty="0"/>
              <a:t>For example, material received by March 31, 2025 must be presented to the January 2026 senate meeting for inclusion in the 2026/2027 Calendar.  </a:t>
            </a:r>
          </a:p>
        </p:txBody>
      </p:sp>
      <p:sp>
        <p:nvSpPr>
          <p:cNvPr id="2" name="Footer Placeholder 1">
            <a:extLst>
              <a:ext uri="{FF2B5EF4-FFF2-40B4-BE49-F238E27FC236}">
                <a16:creationId xmlns:a16="http://schemas.microsoft.com/office/drawing/2014/main" id="{F06D7069-7FF7-4932-B9AF-2EBEDC90CD2A}"/>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13C1-40E6-4286-B032-0FBAE64ABA10}"/>
              </a:ext>
            </a:extLst>
          </p:cNvPr>
          <p:cNvSpPr>
            <a:spLocks noGrp="1"/>
          </p:cNvSpPr>
          <p:nvPr>
            <p:ph type="title"/>
          </p:nvPr>
        </p:nvSpPr>
        <p:spPr>
          <a:xfrm>
            <a:off x="768350" y="625475"/>
            <a:ext cx="7289800" cy="1498600"/>
          </a:xfrm>
        </p:spPr>
        <p:txBody>
          <a:bodyPr/>
          <a:lstStyle/>
          <a:p>
            <a:pPr eaLnBrk="1" fontAlgn="auto" hangingPunct="1">
              <a:spcAft>
                <a:spcPts val="0"/>
              </a:spcAft>
              <a:defRPr/>
            </a:pPr>
            <a:r>
              <a:rPr lang="en-US" dirty="0">
                <a:solidFill>
                  <a:schemeClr val="tx1">
                    <a:lumMod val="95000"/>
                    <a:lumOff val="5000"/>
                  </a:schemeClr>
                </a:solidFill>
              </a:rPr>
              <a:t>SCC Deadlines for the 2026-27 Calendar</a:t>
            </a:r>
          </a:p>
        </p:txBody>
      </p:sp>
      <p:graphicFrame>
        <p:nvGraphicFramePr>
          <p:cNvPr id="4" name="Content Placeholder 3">
            <a:extLst>
              <a:ext uri="{FF2B5EF4-FFF2-40B4-BE49-F238E27FC236}">
                <a16:creationId xmlns:a16="http://schemas.microsoft.com/office/drawing/2014/main" id="{33E59F3A-CA1B-41D3-AA50-8847FCAA18FD}"/>
              </a:ext>
            </a:extLst>
          </p:cNvPr>
          <p:cNvGraphicFramePr>
            <a:graphicFrameLocks noGrp="1"/>
          </p:cNvGraphicFramePr>
          <p:nvPr>
            <p:ph idx="1"/>
            <p:extLst>
              <p:ext uri="{D42A27DB-BD31-4B8C-83A1-F6EECF244321}">
                <p14:modId xmlns:p14="http://schemas.microsoft.com/office/powerpoint/2010/main" val="4224797053"/>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6210DB15-B5A6-4A63-94FC-E48644242CD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2480</TotalTime>
  <Words>2624</Words>
  <Application>Microsoft Office PowerPoint</Application>
  <PresentationFormat>On-screen Show (4:3)</PresentationFormat>
  <Paragraphs>173</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 Narrow</vt:lpstr>
      <vt:lpstr>Calibri</vt:lpstr>
      <vt:lpstr>Franklin Gothic Book</vt:lpstr>
      <vt:lpstr>Tw Cen MT</vt:lpstr>
      <vt:lpstr>Tw Cen MT Condensed</vt:lpstr>
      <vt:lpstr>Wingdings 3</vt:lpstr>
      <vt:lpstr>Integral</vt:lpstr>
      <vt:lpstr>Curriculum Forms: Guidelines &amp; Information</vt:lpstr>
      <vt:lpstr>The relationship between Academic Planning (AP) and Senate Curriculum Committee</vt:lpstr>
      <vt:lpstr>Senate committee</vt:lpstr>
      <vt:lpstr>Order of operations</vt:lpstr>
      <vt:lpstr>APC Deadlines for the Calendar</vt:lpstr>
      <vt:lpstr>Senate Curriculum Committee</vt:lpstr>
      <vt:lpstr>PowerPoint Presentation</vt:lpstr>
      <vt:lpstr>End date for the Calendar Year</vt:lpstr>
      <vt:lpstr>SCC Deadlines for the 2026-27 Calendar</vt:lpstr>
      <vt:lpstr>Submitting SCC Material</vt:lpstr>
      <vt:lpstr>Selecting Course Numbers</vt:lpstr>
      <vt:lpstr>Changing course numbers</vt:lpstr>
      <vt:lpstr>Course Codes</vt:lpstr>
      <vt:lpstr>Course type Course Fee</vt:lpstr>
      <vt:lpstr>Course Fees</vt:lpstr>
      <vt:lpstr>What defines a 'Science Course'?</vt:lpstr>
      <vt:lpstr>Q. What does the Science Faculty do when asked whether a course meets the Science requirement?</vt:lpstr>
      <vt:lpstr>Departmental Consultation (Attachment 1)</vt:lpstr>
      <vt:lpstr>Library Consult (Attachment 2)</vt:lpstr>
      <vt:lpstr>Course outlines</vt:lpstr>
      <vt:lpstr>Tips &amp; Pitfalls</vt:lpstr>
      <vt:lpstr>Contact Information</vt:lpstr>
    </vt:vector>
  </TitlesOfParts>
  <Company>the University of Winnipeg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Forms Guidelines and Information</dc:title>
  <dc:creator>UofW</dc:creator>
  <cp:lastModifiedBy>Jackie Benson</cp:lastModifiedBy>
  <cp:revision>87</cp:revision>
  <dcterms:created xsi:type="dcterms:W3CDTF">2013-11-14T19:35:34Z</dcterms:created>
  <dcterms:modified xsi:type="dcterms:W3CDTF">2025-09-16T15:39:48Z</dcterms:modified>
</cp:coreProperties>
</file>