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55" r:id="rId3"/>
    <p:sldMasterId id="2147483656" r:id="rId4"/>
    <p:sldMasterId id="2147483658" r:id="rId5"/>
    <p:sldMasterId id="2147483708" r:id="rId6"/>
  </p:sldMasterIdLst>
  <p:notesMasterIdLst>
    <p:notesMasterId r:id="rId11"/>
  </p:notesMasterIdLst>
  <p:sldIdLst>
    <p:sldId id="271" r:id="rId7"/>
    <p:sldId id="274" r:id="rId8"/>
    <p:sldId id="273" r:id="rId9"/>
    <p:sldId id="272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3B"/>
    <a:srgbClr val="FF0000"/>
    <a:srgbClr val="DA2F39"/>
    <a:srgbClr val="DC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9" autoAdjust="0"/>
    <p:restoredTop sz="94607" autoAdjust="0"/>
  </p:normalViewPr>
  <p:slideViewPr>
    <p:cSldViewPr>
      <p:cViewPr varScale="1">
        <p:scale>
          <a:sx n="121" d="100"/>
          <a:sy n="121" d="100"/>
        </p:scale>
        <p:origin x="176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47DA-BC15-4727-80BC-B22314B518CE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AE04A-E65F-431D-8333-EAC9DB54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56815"/>
            <a:ext cx="10896600" cy="143427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09600" y="3903790"/>
            <a:ext cx="10896599" cy="8510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6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6831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9834"/>
            <a:ext cx="556260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739834"/>
            <a:ext cx="553974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30B865-0566-9841-9775-7645390D3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09800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645F299-FC0A-7C43-9290-28C18D64E5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210" y="2195052"/>
            <a:ext cx="556779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EA5AA2B-A5AC-874C-83BB-5EC7A0A0F8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0714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064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199716"/>
            <a:ext cx="556260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199716"/>
            <a:ext cx="553974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06F103-8579-8D4F-9430-95F750358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21361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450C9B-8C52-A942-B758-CDEEB1A85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318" y="2200276"/>
            <a:ext cx="5697682" cy="42767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00276"/>
            <a:ext cx="5715000" cy="427672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05F4A-9D0A-B74E-AB8B-A48FF65B17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486400"/>
            <a:ext cx="55626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486400"/>
            <a:ext cx="553974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200274"/>
            <a:ext cx="556260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48400" y="2200274"/>
            <a:ext cx="553974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A00379-333A-4C49-886E-D1416A960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Subhead/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76718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8718"/>
            <a:ext cx="5334000" cy="37382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4A3FE84-B452-2440-89A1-A10B7D515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209800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27E47-206E-2140-B61A-A5383CDE62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1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2200276"/>
            <a:ext cx="5334001" cy="427672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B353EE-7FFE-804B-AC9F-299A9763F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08266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16FC04A2-4FC9-5940-825E-445C8998A7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334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6923A2-DFE0-0A4F-8C9E-19546B2E3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30351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83749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0400"/>
            <a:ext cx="11430000" cy="3276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B77156A-2282-7C48-9870-E200C73E6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432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DAA2CF-D44B-9E4A-8EF3-D5E8156C4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3201"/>
            <a:ext cx="11430000" cy="37337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C628E9-69E4-5E41-94F5-62E132E78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56815"/>
            <a:ext cx="10896600" cy="143427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9083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7684"/>
            <a:ext cx="11430000" cy="37293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EC3C71-21EA-FE45-9053-1CB5B769F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93308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 Double Subhead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492188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4A3A12D-FCA0-E84C-95B2-1C1087189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20789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FBED64-731B-6144-8C17-DEFFEAA5C3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2883" y="2732180"/>
            <a:ext cx="5558117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C48F68-F2A8-6249-82AB-8056C2EA1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84884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3A5DD4-F021-4645-B98A-2E6DE1233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585097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A79D68B-427A-D24D-A685-B6210E48C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74320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670BE56A-AAC9-394E-B693-01A3F1807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74701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898FAE-91B3-9740-8A2D-045260155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57120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8CD901A-034D-E242-87B6-D56000E1C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8318" y="2743201"/>
            <a:ext cx="5697682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FA5113-2CFA-E64B-8D9A-DA5F31BF0F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2743201"/>
            <a:ext cx="5715000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218005-3808-2E44-AC89-96BE0FB2B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47741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087FC3F-AB52-DE4F-BB8F-3C1E8158E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648266"/>
            <a:ext cx="556260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819E4324-92FB-C54D-AC97-1A8B38F847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648266"/>
            <a:ext cx="553974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9FD31FA-2E93-4F4A-B642-BC323765C5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743200"/>
            <a:ext cx="5562600" cy="2676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849C511-C450-1E45-BE1D-BA5CA2532D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48400" y="2743200"/>
            <a:ext cx="5539740" cy="26764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330D24-9050-F74F-8F8D-232CE70FE3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998" y="1219200"/>
            <a:ext cx="1140714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78838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352800"/>
            <a:ext cx="5334000" cy="31286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51AA6BF-289F-D547-BD53-872FD7F3FC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832641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A1599A-043E-B749-A47F-4B9DFC4114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998" y="1219200"/>
            <a:ext cx="5334000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904564"/>
            <a:ext cx="5334000" cy="35769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12A132-6B63-B04D-B0B0-989445359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576965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F727243-492B-2849-82C2-2846BF5D31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904564"/>
            <a:ext cx="5334000" cy="35724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D82714-C09C-FA4F-90F0-840281772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44568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EBB380-AC70-BF41-8AAC-2AEC7CCC0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867400"/>
            <a:ext cx="8305800" cy="593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19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ouble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1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EBB380-AC70-BF41-8AAC-2AEC7CCC0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867400"/>
            <a:ext cx="8305800" cy="593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A7A52-F97A-434D-8E2F-28636648AF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0"/>
            <a:ext cx="6096000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34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53FA8D83-82BD-E64D-880C-9FC515B46D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0"/>
            <a:ext cx="54864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</p:spTree>
    <p:extLst>
      <p:ext uri="{BB962C8B-B14F-4D97-AF65-F5344CB8AC3E}">
        <p14:creationId xmlns:p14="http://schemas.microsoft.com/office/powerpoint/2010/main" val="1859341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B0CE24-BD3B-A946-AE9A-86FE5E8BCD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0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5071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ouble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89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10BE520-4133-7443-AB5D-5E5B3D328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-1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</p:spTree>
    <p:extLst>
      <p:ext uri="{BB962C8B-B14F-4D97-AF65-F5344CB8AC3E}">
        <p14:creationId xmlns:p14="http://schemas.microsoft.com/office/powerpoint/2010/main" val="755465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ouble Image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8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E1C5D2-B894-8449-86F0-677CAA991E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0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7301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4B0753-71A1-164B-98BA-F240BAAFEA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C9A182D-FAE8-2642-AE84-A6976B8FFD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3717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3332163" algn="l"/>
              </a:tabLst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300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300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300413"/>
            <a:ext cx="6096000" cy="3557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00413"/>
            <a:ext cx="6096000" cy="3557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0F8A5-E8D6-5048-B999-F00EA21680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1000" y="1219200"/>
            <a:ext cx="11430000" cy="5257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headline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01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3675"/>
            <a:ext cx="11430000" cy="3743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679E4-F084-9741-A6D1-97F6EDC915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2098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AF47FE-09F1-B94F-8362-D44970B863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6B122C-D1C9-5C4E-8E14-6614B4EE9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484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46F639-4160-5844-B0D3-2267593BB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3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0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82" r:id="rId2"/>
    <p:sldLayoutId id="2147483660" r:id="rId3"/>
    <p:sldLayoutId id="2147483684" r:id="rId4"/>
    <p:sldLayoutId id="2147483688" r:id="rId5"/>
    <p:sldLayoutId id="2147483689" r:id="rId6"/>
    <p:sldLayoutId id="2147483685" r:id="rId7"/>
    <p:sldLayoutId id="2147483687" r:id="rId8"/>
    <p:sldLayoutId id="2147483690" r:id="rId9"/>
    <p:sldLayoutId id="2147483692" r:id="rId10"/>
    <p:sldLayoutId id="2147483711" r:id="rId11"/>
    <p:sldLayoutId id="2147483720" r:id="rId12"/>
    <p:sldLayoutId id="2147483683" r:id="rId13"/>
    <p:sldLayoutId id="2147483681" r:id="rId14"/>
    <p:sldLayoutId id="2147483714" r:id="rId15"/>
    <p:sldLayoutId id="2147483712" r:id="rId16"/>
    <p:sldLayoutId id="2147483713" r:id="rId17"/>
    <p:sldLayoutId id="2147483715" r:id="rId18"/>
    <p:sldLayoutId id="2147483716" r:id="rId19"/>
    <p:sldLayoutId id="2147483717" r:id="rId20"/>
    <p:sldLayoutId id="2147483693" r:id="rId21"/>
    <p:sldLayoutId id="2147483718" r:id="rId22"/>
    <p:sldLayoutId id="214748371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4080" userDrawn="1">
          <p15:clr>
            <a:srgbClr val="F26B43"/>
          </p15:clr>
        </p15:guide>
        <p15:guide id="4" orient="horz" pos="768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24" r:id="rId2"/>
    <p:sldLayoutId id="2147483661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5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1B0006-3798-DF47-88D2-E4CF8340E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209800"/>
            <a:ext cx="11430000" cy="4267200"/>
          </a:xfrm>
        </p:spPr>
        <p:txBody>
          <a:bodyPr/>
          <a:lstStyle/>
          <a:p>
            <a:r>
              <a:rPr lang="en-US" sz="1200" b="1" dirty="0"/>
              <a:t>Creating new slides:</a:t>
            </a:r>
            <a:br>
              <a:rPr lang="en-US" sz="1200" b="1" dirty="0"/>
            </a:br>
            <a:r>
              <a:rPr lang="en-US" sz="1200" dirty="0">
                <a:solidFill>
                  <a:schemeClr val="tx1"/>
                </a:solidFill>
              </a:rPr>
              <a:t>Use branded templates to create different layouts within a document by clicking on the </a:t>
            </a:r>
            <a:r>
              <a:rPr lang="en-US" sz="1200" b="1" dirty="0">
                <a:solidFill>
                  <a:schemeClr val="tx1"/>
                </a:solidFill>
              </a:rPr>
              <a:t>New Slide </a:t>
            </a:r>
            <a:r>
              <a:rPr lang="en-US" sz="1200" dirty="0">
                <a:solidFill>
                  <a:schemeClr val="tx1"/>
                </a:solidFill>
              </a:rPr>
              <a:t>dropdown arrow in your </a:t>
            </a:r>
            <a:r>
              <a:rPr lang="en-US" sz="1200" b="1" dirty="0">
                <a:solidFill>
                  <a:schemeClr val="tx1"/>
                </a:solidFill>
              </a:rPr>
              <a:t>Home</a:t>
            </a:r>
            <a:r>
              <a:rPr lang="en-US" sz="1200" dirty="0">
                <a:solidFill>
                  <a:schemeClr val="tx1"/>
                </a:solidFill>
              </a:rPr>
              <a:t> menu (or </a:t>
            </a:r>
            <a:r>
              <a:rPr lang="en-US" sz="1200" b="1" dirty="0">
                <a:solidFill>
                  <a:schemeClr val="tx1"/>
                </a:solidFill>
              </a:rPr>
              <a:t>Insert &gt; New Slide</a:t>
            </a:r>
            <a:r>
              <a:rPr lang="en-US" sz="1200" dirty="0">
                <a:solidFill>
                  <a:schemeClr val="tx1"/>
                </a:solidFill>
              </a:rPr>
              <a:t>). Here you will see the full list of templates available for your presentation. Using these slides ensures a consistent look is maintained throughout the document.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Type formatting: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The type </a:t>
            </a:r>
            <a:r>
              <a:rPr lang="en-US" sz="1200" dirty="0"/>
              <a:t>formatting should be inherent in the templates, but if you do run into any issues please use the below formatting options as a guide. </a:t>
            </a:r>
            <a:endParaRPr lang="en-US" sz="1200" b="1" dirty="0">
              <a:solidFill>
                <a:schemeClr val="tx1"/>
              </a:solidFill>
            </a:endParaRPr>
          </a:p>
          <a:p>
            <a:pPr lvl="1"/>
            <a:r>
              <a:rPr lang="en-US" sz="1200" b="1" dirty="0"/>
              <a:t>Section titles </a:t>
            </a:r>
            <a:r>
              <a:rPr lang="en-US" sz="1200" dirty="0"/>
              <a:t>— Arial bold / 50pt / white</a:t>
            </a:r>
          </a:p>
          <a:p>
            <a:pPr lvl="1"/>
            <a:r>
              <a:rPr lang="en-US" sz="1200" b="1" dirty="0"/>
              <a:t>Headers </a:t>
            </a:r>
            <a:r>
              <a:rPr lang="en-US" sz="1200" dirty="0"/>
              <a:t>— Arial bold / 36pt / red</a:t>
            </a:r>
          </a:p>
          <a:p>
            <a:pPr lvl="1"/>
            <a:r>
              <a:rPr lang="en-US" sz="1200" b="1" dirty="0"/>
              <a:t>Subheads</a:t>
            </a:r>
            <a:r>
              <a:rPr lang="en-US" sz="1200" dirty="0"/>
              <a:t> — Arial bold / 22pt / red</a:t>
            </a:r>
          </a:p>
          <a:p>
            <a:pPr lvl="1"/>
            <a:r>
              <a:rPr lang="en-US" sz="1200" b="1" dirty="0"/>
              <a:t>Bulleted list </a:t>
            </a:r>
            <a:r>
              <a:rPr lang="en-US" sz="1200" dirty="0"/>
              <a:t>— Arial regular / 22pt / dark grey </a:t>
            </a:r>
          </a:p>
          <a:p>
            <a:pPr lvl="1"/>
            <a:r>
              <a:rPr lang="en-US" sz="1200" b="1" dirty="0"/>
              <a:t>Body text </a:t>
            </a:r>
            <a:r>
              <a:rPr lang="en-US" sz="1200" dirty="0"/>
              <a:t>— Arial regular / 22pt / dark grey </a:t>
            </a:r>
          </a:p>
          <a:p>
            <a:pPr lvl="1"/>
            <a:r>
              <a:rPr lang="en-US" sz="1200" b="1" dirty="0"/>
              <a:t>Prominent text </a:t>
            </a:r>
            <a:r>
              <a:rPr lang="en-US" sz="1200" dirty="0"/>
              <a:t>— Arial regular / 28pt / dark grey</a:t>
            </a:r>
          </a:p>
          <a:p>
            <a:pPr marL="457200" lvl="1" indent="0">
              <a:buNone/>
            </a:pPr>
            <a:r>
              <a:rPr lang="en-US" sz="1200" dirty="0"/>
              <a:t>If you need to add emphasis to bulleted, body, or prominent text styles, do so by bolding and/or changing the text </a:t>
            </a:r>
            <a:r>
              <a:rPr lang="en-US" sz="1200" dirty="0" err="1"/>
              <a:t>colour</a:t>
            </a:r>
            <a:r>
              <a:rPr lang="en-US" sz="1200" dirty="0"/>
              <a:t> to red.</a:t>
            </a:r>
          </a:p>
          <a:p>
            <a:r>
              <a:rPr lang="en-US" sz="1200" b="1" dirty="0"/>
              <a:t>Image formatting</a:t>
            </a:r>
            <a:r>
              <a:rPr lang="en-US" sz="1200" dirty="0"/>
              <a:t>:</a:t>
            </a:r>
          </a:p>
          <a:p>
            <a:pPr lvl="1"/>
            <a:r>
              <a:rPr lang="en-US" sz="1200" dirty="0"/>
              <a:t>Click on image placeholder to add photo.</a:t>
            </a:r>
          </a:p>
          <a:p>
            <a:pPr lvl="1"/>
            <a:r>
              <a:rPr lang="en-US" sz="1200" dirty="0"/>
              <a:t>Choose photo from file or drag and drop into place.</a:t>
            </a:r>
          </a:p>
          <a:p>
            <a:pPr lvl="1"/>
            <a:r>
              <a:rPr lang="en-US" sz="1200" dirty="0"/>
              <a:t>To adjust image to fit within the window, right click and select </a:t>
            </a:r>
            <a:r>
              <a:rPr lang="en-US" sz="1200" b="1" dirty="0"/>
              <a:t>crop</a:t>
            </a:r>
            <a:r>
              <a:rPr lang="en-US" sz="1200" dirty="0"/>
              <a:t> from the dropdown. </a:t>
            </a:r>
            <a:br>
              <a:rPr lang="en-US" sz="1200" dirty="0"/>
            </a:br>
            <a:r>
              <a:rPr lang="en-US" sz="1200" dirty="0"/>
              <a:t>From there you should be able to reposition the image within the window. </a:t>
            </a:r>
          </a:p>
          <a:p>
            <a:pPr lvl="1"/>
            <a:r>
              <a:rPr lang="en-US" sz="1200" dirty="0"/>
              <a:t>If the image requires scaling, do so using one of the four corner nodes, this will keep the proportions of the images the same.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BBEAE-E47B-9445-A9C8-98C0ED6B0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Template Usage Instructions:</a:t>
            </a:r>
          </a:p>
        </p:txBody>
      </p:sp>
    </p:spTree>
    <p:extLst>
      <p:ext uri="{BB962C8B-B14F-4D97-AF65-F5344CB8AC3E}">
        <p14:creationId xmlns:p14="http://schemas.microsoft.com/office/powerpoint/2010/main" val="284930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8A452-2026-6C4D-951F-65A75B11C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67CD5-F5BE-D741-A73A-EFEB792CC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7AA9DD-32C6-1643-B783-92C33D6C94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939183-B980-C24A-9FD6-291A6CC341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A548F3-5079-0146-ABDF-2263AEFA73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2597E-7554-9A45-9AB9-9EFB634BE6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45177-3A62-444A-A11D-668E69568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1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9493-CE52-5E4E-A43C-CA46E4D7B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F5385-632E-F041-96A7-433D17D91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itle Slide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 Only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/Tex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lf Image/Tex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28047</TotalTime>
  <Words>266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Title Slide</vt:lpstr>
      <vt:lpstr>Image Only Slides</vt:lpstr>
      <vt:lpstr>Content Slides</vt:lpstr>
      <vt:lpstr>Image/Text Slides</vt:lpstr>
      <vt:lpstr>Half Image/Text Slides</vt:lpstr>
      <vt:lpstr>End Slide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Winnipeg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UofW</dc:creator>
  <cp:lastModifiedBy>Microsoft Office User</cp:lastModifiedBy>
  <cp:revision>384</cp:revision>
  <dcterms:created xsi:type="dcterms:W3CDTF">2013-12-10T16:40:41Z</dcterms:created>
  <dcterms:modified xsi:type="dcterms:W3CDTF">2021-09-23T20:55:16Z</dcterms:modified>
</cp:coreProperties>
</file>