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55" r:id="rId6"/>
    <p:sldMasterId id="2147483656" r:id="rId7"/>
    <p:sldMasterId id="2147483658" r:id="rId8"/>
    <p:sldMasterId id="2147483708" r:id="rId9"/>
  </p:sldMasterIdLst>
  <p:notesMasterIdLst>
    <p:notesMasterId r:id="rId67"/>
  </p:notesMasterIdLst>
  <p:sldIdLst>
    <p:sldId id="272" r:id="rId10"/>
    <p:sldId id="366" r:id="rId11"/>
    <p:sldId id="329" r:id="rId12"/>
    <p:sldId id="334" r:id="rId13"/>
    <p:sldId id="330" r:id="rId14"/>
    <p:sldId id="333" r:id="rId15"/>
    <p:sldId id="346" r:id="rId16"/>
    <p:sldId id="335" r:id="rId17"/>
    <p:sldId id="332" r:id="rId18"/>
    <p:sldId id="324" r:id="rId19"/>
    <p:sldId id="372" r:id="rId20"/>
    <p:sldId id="322" r:id="rId21"/>
    <p:sldId id="365" r:id="rId22"/>
    <p:sldId id="336" r:id="rId23"/>
    <p:sldId id="376" r:id="rId24"/>
    <p:sldId id="380" r:id="rId25"/>
    <p:sldId id="323" r:id="rId26"/>
    <p:sldId id="383" r:id="rId27"/>
    <p:sldId id="381" r:id="rId28"/>
    <p:sldId id="337" r:id="rId29"/>
    <p:sldId id="338" r:id="rId30"/>
    <p:sldId id="339" r:id="rId31"/>
    <p:sldId id="341" r:id="rId32"/>
    <p:sldId id="345" r:id="rId33"/>
    <p:sldId id="349" r:id="rId34"/>
    <p:sldId id="350" r:id="rId35"/>
    <p:sldId id="351" r:id="rId36"/>
    <p:sldId id="352" r:id="rId37"/>
    <p:sldId id="386" r:id="rId38"/>
    <p:sldId id="385" r:id="rId39"/>
    <p:sldId id="343" r:id="rId40"/>
    <p:sldId id="371" r:id="rId41"/>
    <p:sldId id="369" r:id="rId42"/>
    <p:sldId id="384" r:id="rId43"/>
    <p:sldId id="344" r:id="rId44"/>
    <p:sldId id="348" r:id="rId45"/>
    <p:sldId id="353" r:id="rId46"/>
    <p:sldId id="292" r:id="rId47"/>
    <p:sldId id="277" r:id="rId48"/>
    <p:sldId id="291" r:id="rId49"/>
    <p:sldId id="290" r:id="rId50"/>
    <p:sldId id="293" r:id="rId51"/>
    <p:sldId id="377" r:id="rId52"/>
    <p:sldId id="378" r:id="rId53"/>
    <p:sldId id="295" r:id="rId54"/>
    <p:sldId id="379" r:id="rId55"/>
    <p:sldId id="307" r:id="rId56"/>
    <p:sldId id="357" r:id="rId57"/>
    <p:sldId id="356" r:id="rId58"/>
    <p:sldId id="360" r:id="rId59"/>
    <p:sldId id="358" r:id="rId60"/>
    <p:sldId id="359" r:id="rId61"/>
    <p:sldId id="364" r:id="rId62"/>
    <p:sldId id="361" r:id="rId63"/>
    <p:sldId id="362" r:id="rId64"/>
    <p:sldId id="363" r:id="rId65"/>
    <p:sldId id="368" r:id="rId6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3B"/>
    <a:srgbClr val="FF0000"/>
    <a:srgbClr val="DA2F39"/>
    <a:srgbClr val="DC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607" autoAdjust="0"/>
  </p:normalViewPr>
  <p:slideViewPr>
    <p:cSldViewPr>
      <p:cViewPr varScale="1">
        <p:scale>
          <a:sx n="78" d="100"/>
          <a:sy n="78" d="100"/>
        </p:scale>
        <p:origin x="987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5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Whalen" userId="1b238880-ca1c-4b10-a946-097cde7fb34c" providerId="ADAL" clId="{FA19C9D6-4319-419B-B153-44C75D48D0F7}"/>
    <pc:docChg chg="undo custSel addSld delSld modSld sldOrd">
      <pc:chgData name="Tracy Whalen" userId="1b238880-ca1c-4b10-a946-097cde7fb34c" providerId="ADAL" clId="{FA19C9D6-4319-419B-B153-44C75D48D0F7}" dt="2025-04-23T15:27:01.506" v="6639" actId="1076"/>
      <pc:docMkLst>
        <pc:docMk/>
      </pc:docMkLst>
      <pc:sldChg chg="modSp">
        <pc:chgData name="Tracy Whalen" userId="1b238880-ca1c-4b10-a946-097cde7fb34c" providerId="ADAL" clId="{FA19C9D6-4319-419B-B153-44C75D48D0F7}" dt="2025-04-22T20:00:29.655" v="2906" actId="20577"/>
        <pc:sldMkLst>
          <pc:docMk/>
          <pc:sldMk cId="2948953349" sldId="272"/>
        </pc:sldMkLst>
        <pc:spChg chg="mod">
          <ac:chgData name="Tracy Whalen" userId="1b238880-ca1c-4b10-a946-097cde7fb34c" providerId="ADAL" clId="{FA19C9D6-4319-419B-B153-44C75D48D0F7}" dt="2025-04-22T20:00:29.655" v="2906" actId="20577"/>
          <ac:spMkLst>
            <pc:docMk/>
            <pc:sldMk cId="2948953349" sldId="272"/>
            <ac:spMk id="3" creationId="{4F8F5385-632E-F041-96A7-433D17D9101E}"/>
          </ac:spMkLst>
        </pc:spChg>
      </pc:sldChg>
      <pc:sldChg chg="del">
        <pc:chgData name="Tracy Whalen" userId="1b238880-ca1c-4b10-a946-097cde7fb34c" providerId="ADAL" clId="{FA19C9D6-4319-419B-B153-44C75D48D0F7}" dt="2025-04-22T19:58:45.771" v="2835" actId="2696"/>
        <pc:sldMkLst>
          <pc:docMk/>
          <pc:sldMk cId="3717916674" sldId="273"/>
        </pc:sldMkLst>
      </pc:sldChg>
      <pc:sldChg chg="modSp">
        <pc:chgData name="Tracy Whalen" userId="1b238880-ca1c-4b10-a946-097cde7fb34c" providerId="ADAL" clId="{FA19C9D6-4319-419B-B153-44C75D48D0F7}" dt="2025-04-22T19:12:58.816" v="2445" actId="2711"/>
        <pc:sldMkLst>
          <pc:docMk/>
          <pc:sldMk cId="3401184399" sldId="277"/>
        </pc:sldMkLst>
        <pc:spChg chg="mod">
          <ac:chgData name="Tracy Whalen" userId="1b238880-ca1c-4b10-a946-097cde7fb34c" providerId="ADAL" clId="{FA19C9D6-4319-419B-B153-44C75D48D0F7}" dt="2025-04-22T19:12:58.816" v="2445" actId="2711"/>
          <ac:spMkLst>
            <pc:docMk/>
            <pc:sldMk cId="3401184399" sldId="277"/>
            <ac:spMk id="2" creationId="{E5155A6B-F1A5-4DC2-B8A3-3A5097F793C5}"/>
          </ac:spMkLst>
        </pc:spChg>
        <pc:spChg chg="mod">
          <ac:chgData name="Tracy Whalen" userId="1b238880-ca1c-4b10-a946-097cde7fb34c" providerId="ADAL" clId="{FA19C9D6-4319-419B-B153-44C75D48D0F7}" dt="2025-04-22T19:09:13.229" v="2424" actId="20577"/>
          <ac:spMkLst>
            <pc:docMk/>
            <pc:sldMk cId="3401184399" sldId="277"/>
            <ac:spMk id="3" creationId="{45371C4D-140B-4A1D-8B71-ED8833369002}"/>
          </ac:spMkLst>
        </pc:spChg>
      </pc:sldChg>
      <pc:sldChg chg="del">
        <pc:chgData name="Tracy Whalen" userId="1b238880-ca1c-4b10-a946-097cde7fb34c" providerId="ADAL" clId="{FA19C9D6-4319-419B-B153-44C75D48D0F7}" dt="2025-04-22T16:38:44.237" v="7" actId="2696"/>
        <pc:sldMkLst>
          <pc:docMk/>
          <pc:sldMk cId="2424713084" sldId="281"/>
        </pc:sldMkLst>
      </pc:sldChg>
      <pc:sldChg chg="del">
        <pc:chgData name="Tracy Whalen" userId="1b238880-ca1c-4b10-a946-097cde7fb34c" providerId="ADAL" clId="{FA19C9D6-4319-419B-B153-44C75D48D0F7}" dt="2025-04-22T16:38:46.671" v="8" actId="2696"/>
        <pc:sldMkLst>
          <pc:docMk/>
          <pc:sldMk cId="3241879494" sldId="284"/>
        </pc:sldMkLst>
      </pc:sldChg>
      <pc:sldChg chg="del">
        <pc:chgData name="Tracy Whalen" userId="1b238880-ca1c-4b10-a946-097cde7fb34c" providerId="ADAL" clId="{FA19C9D6-4319-419B-B153-44C75D48D0F7}" dt="2025-04-22T19:04:00.148" v="2347" actId="2696"/>
        <pc:sldMkLst>
          <pc:docMk/>
          <pc:sldMk cId="3203572045" sldId="287"/>
        </pc:sldMkLst>
      </pc:sldChg>
      <pc:sldChg chg="modSp">
        <pc:chgData name="Tracy Whalen" userId="1b238880-ca1c-4b10-a946-097cde7fb34c" providerId="ADAL" clId="{FA19C9D6-4319-419B-B153-44C75D48D0F7}" dt="2025-04-22T19:30:10.211" v="2540" actId="15"/>
        <pc:sldMkLst>
          <pc:docMk/>
          <pc:sldMk cId="1513604182" sldId="290"/>
        </pc:sldMkLst>
        <pc:spChg chg="mod">
          <ac:chgData name="Tracy Whalen" userId="1b238880-ca1c-4b10-a946-097cde7fb34c" providerId="ADAL" clId="{FA19C9D6-4319-419B-B153-44C75D48D0F7}" dt="2025-04-22T19:30:10.211" v="2540" actId="15"/>
          <ac:spMkLst>
            <pc:docMk/>
            <pc:sldMk cId="1513604182" sldId="290"/>
            <ac:spMk id="2" creationId="{3A458583-0BE9-4DA5-87E2-087A0911E648}"/>
          </ac:spMkLst>
        </pc:spChg>
        <pc:spChg chg="mod">
          <ac:chgData name="Tracy Whalen" userId="1b238880-ca1c-4b10-a946-097cde7fb34c" providerId="ADAL" clId="{FA19C9D6-4319-419B-B153-44C75D48D0F7}" dt="2025-04-22T19:28:58.404" v="2527" actId="20577"/>
          <ac:spMkLst>
            <pc:docMk/>
            <pc:sldMk cId="1513604182" sldId="290"/>
            <ac:spMk id="3" creationId="{82680503-F25A-4135-AECA-8BFA8A2F2823}"/>
          </ac:spMkLst>
        </pc:spChg>
      </pc:sldChg>
      <pc:sldChg chg="modSp">
        <pc:chgData name="Tracy Whalen" userId="1b238880-ca1c-4b10-a946-097cde7fb34c" providerId="ADAL" clId="{FA19C9D6-4319-419B-B153-44C75D48D0F7}" dt="2025-04-22T19:12:02.568" v="2443" actId="255"/>
        <pc:sldMkLst>
          <pc:docMk/>
          <pc:sldMk cId="2620648787" sldId="291"/>
        </pc:sldMkLst>
        <pc:spChg chg="mod">
          <ac:chgData name="Tracy Whalen" userId="1b238880-ca1c-4b10-a946-097cde7fb34c" providerId="ADAL" clId="{FA19C9D6-4319-419B-B153-44C75D48D0F7}" dt="2025-04-22T19:12:02.568" v="2443" actId="255"/>
          <ac:spMkLst>
            <pc:docMk/>
            <pc:sldMk cId="2620648787" sldId="291"/>
            <ac:spMk id="2" creationId="{63759D8E-942F-42FB-8131-A5D68F35266F}"/>
          </ac:spMkLst>
        </pc:spChg>
        <pc:spChg chg="mod">
          <ac:chgData name="Tracy Whalen" userId="1b238880-ca1c-4b10-a946-097cde7fb34c" providerId="ADAL" clId="{FA19C9D6-4319-419B-B153-44C75D48D0F7}" dt="2025-04-22T19:11:18.404" v="2438" actId="20577"/>
          <ac:spMkLst>
            <pc:docMk/>
            <pc:sldMk cId="2620648787" sldId="291"/>
            <ac:spMk id="3" creationId="{B16507B1-DF6F-4CAB-AC84-81353348A44E}"/>
          </ac:spMkLst>
        </pc:spChg>
      </pc:sldChg>
      <pc:sldChg chg="addSp delSp modSp">
        <pc:chgData name="Tracy Whalen" userId="1b238880-ca1c-4b10-a946-097cde7fb34c" providerId="ADAL" clId="{FA19C9D6-4319-419B-B153-44C75D48D0F7}" dt="2025-04-22T19:13:25.520" v="2451" actId="20577"/>
        <pc:sldMkLst>
          <pc:docMk/>
          <pc:sldMk cId="1090975932" sldId="292"/>
        </pc:sldMkLst>
        <pc:spChg chg="mod">
          <ac:chgData name="Tracy Whalen" userId="1b238880-ca1c-4b10-a946-097cde7fb34c" providerId="ADAL" clId="{FA19C9D6-4319-419B-B153-44C75D48D0F7}" dt="2025-04-22T19:13:25.520" v="2451" actId="20577"/>
          <ac:spMkLst>
            <pc:docMk/>
            <pc:sldMk cId="1090975932" sldId="292"/>
            <ac:spMk id="2" creationId="{38A6D06D-DADB-41F9-95F9-3B6D8FAD1882}"/>
          </ac:spMkLst>
        </pc:spChg>
        <pc:spChg chg="mod">
          <ac:chgData name="Tracy Whalen" userId="1b238880-ca1c-4b10-a946-097cde7fb34c" providerId="ADAL" clId="{FA19C9D6-4319-419B-B153-44C75D48D0F7}" dt="2025-04-22T19:08:33.304" v="2393" actId="20577"/>
          <ac:spMkLst>
            <pc:docMk/>
            <pc:sldMk cId="1090975932" sldId="292"/>
            <ac:spMk id="3" creationId="{6C47FF9F-5F10-4869-A726-F2023BE4733C}"/>
          </ac:spMkLst>
        </pc:spChg>
        <pc:picChg chg="add del mod">
          <ac:chgData name="Tracy Whalen" userId="1b238880-ca1c-4b10-a946-097cde7fb34c" providerId="ADAL" clId="{FA19C9D6-4319-419B-B153-44C75D48D0F7}" dt="2025-04-22T19:02:54.463" v="2344" actId="478"/>
          <ac:picMkLst>
            <pc:docMk/>
            <pc:sldMk cId="1090975932" sldId="292"/>
            <ac:picMk id="4" creationId="{FB41B66D-F649-46D0-95A3-D07E92FA7CEE}"/>
          </ac:picMkLst>
        </pc:picChg>
      </pc:sldChg>
      <pc:sldChg chg="modSp">
        <pc:chgData name="Tracy Whalen" userId="1b238880-ca1c-4b10-a946-097cde7fb34c" providerId="ADAL" clId="{FA19C9D6-4319-419B-B153-44C75D48D0F7}" dt="2025-04-22T20:59:55.331" v="3523" actId="5793"/>
        <pc:sldMkLst>
          <pc:docMk/>
          <pc:sldMk cId="1509260737" sldId="293"/>
        </pc:sldMkLst>
        <pc:spChg chg="mod">
          <ac:chgData name="Tracy Whalen" userId="1b238880-ca1c-4b10-a946-097cde7fb34c" providerId="ADAL" clId="{FA19C9D6-4319-419B-B153-44C75D48D0F7}" dt="2025-04-22T20:59:55.331" v="3523" actId="5793"/>
          <ac:spMkLst>
            <pc:docMk/>
            <pc:sldMk cId="1509260737" sldId="293"/>
            <ac:spMk id="2" creationId="{1F26C303-1A9B-4EC7-A700-B1EC75E6A5C5}"/>
          </ac:spMkLst>
        </pc:spChg>
        <pc:spChg chg="mod">
          <ac:chgData name="Tracy Whalen" userId="1b238880-ca1c-4b10-a946-097cde7fb34c" providerId="ADAL" clId="{FA19C9D6-4319-419B-B153-44C75D48D0F7}" dt="2025-04-22T19:30:48.574" v="2558" actId="20577"/>
          <ac:spMkLst>
            <pc:docMk/>
            <pc:sldMk cId="1509260737" sldId="293"/>
            <ac:spMk id="3" creationId="{D0463ECA-6465-4F29-A235-722F2A123A6F}"/>
          </ac:spMkLst>
        </pc:spChg>
      </pc:sldChg>
      <pc:sldChg chg="del ord">
        <pc:chgData name="Tracy Whalen" userId="1b238880-ca1c-4b10-a946-097cde7fb34c" providerId="ADAL" clId="{FA19C9D6-4319-419B-B153-44C75D48D0F7}" dt="2025-04-22T19:36:28.039" v="2652" actId="2696"/>
        <pc:sldMkLst>
          <pc:docMk/>
          <pc:sldMk cId="2563018912" sldId="294"/>
        </pc:sldMkLst>
      </pc:sldChg>
      <pc:sldChg chg="modSp">
        <pc:chgData name="Tracy Whalen" userId="1b238880-ca1c-4b10-a946-097cde7fb34c" providerId="ADAL" clId="{FA19C9D6-4319-419B-B153-44C75D48D0F7}" dt="2025-04-22T19:41:11.047" v="2724" actId="14100"/>
        <pc:sldMkLst>
          <pc:docMk/>
          <pc:sldMk cId="457245367" sldId="295"/>
        </pc:sldMkLst>
        <pc:spChg chg="mod">
          <ac:chgData name="Tracy Whalen" userId="1b238880-ca1c-4b10-a946-097cde7fb34c" providerId="ADAL" clId="{FA19C9D6-4319-419B-B153-44C75D48D0F7}" dt="2025-04-22T19:41:11.047" v="2724" actId="14100"/>
          <ac:spMkLst>
            <pc:docMk/>
            <pc:sldMk cId="457245367" sldId="295"/>
            <ac:spMk id="2" creationId="{451CD124-ECF5-4BAE-B0EF-3D8C852ABB12}"/>
          </ac:spMkLst>
        </pc:spChg>
        <pc:spChg chg="mod">
          <ac:chgData name="Tracy Whalen" userId="1b238880-ca1c-4b10-a946-097cde7fb34c" providerId="ADAL" clId="{FA19C9D6-4319-419B-B153-44C75D48D0F7}" dt="2025-04-22T19:39:42.705" v="2711" actId="20577"/>
          <ac:spMkLst>
            <pc:docMk/>
            <pc:sldMk cId="457245367" sldId="295"/>
            <ac:spMk id="3" creationId="{172ED08C-86C6-44E2-81E4-2B9CED7E755C}"/>
          </ac:spMkLst>
        </pc:spChg>
      </pc:sldChg>
      <pc:sldChg chg="del">
        <pc:chgData name="Tracy Whalen" userId="1b238880-ca1c-4b10-a946-097cde7fb34c" providerId="ADAL" clId="{FA19C9D6-4319-419B-B153-44C75D48D0F7}" dt="2025-04-22T19:41:39.605" v="2725" actId="2696"/>
        <pc:sldMkLst>
          <pc:docMk/>
          <pc:sldMk cId="141320651" sldId="296"/>
        </pc:sldMkLst>
      </pc:sldChg>
      <pc:sldChg chg="del">
        <pc:chgData name="Tracy Whalen" userId="1b238880-ca1c-4b10-a946-097cde7fb34c" providerId="ADAL" clId="{FA19C9D6-4319-419B-B153-44C75D48D0F7}" dt="2025-04-22T19:41:43.855" v="2726" actId="2696"/>
        <pc:sldMkLst>
          <pc:docMk/>
          <pc:sldMk cId="990086065" sldId="297"/>
        </pc:sldMkLst>
      </pc:sldChg>
      <pc:sldChg chg="del">
        <pc:chgData name="Tracy Whalen" userId="1b238880-ca1c-4b10-a946-097cde7fb34c" providerId="ADAL" clId="{FA19C9D6-4319-419B-B153-44C75D48D0F7}" dt="2025-04-22T19:41:48.901" v="2727" actId="2696"/>
        <pc:sldMkLst>
          <pc:docMk/>
          <pc:sldMk cId="2973079758" sldId="298"/>
        </pc:sldMkLst>
      </pc:sldChg>
      <pc:sldChg chg="del">
        <pc:chgData name="Tracy Whalen" userId="1b238880-ca1c-4b10-a946-097cde7fb34c" providerId="ADAL" clId="{FA19C9D6-4319-419B-B153-44C75D48D0F7}" dt="2025-04-22T19:43:55.270" v="2763" actId="2696"/>
        <pc:sldMkLst>
          <pc:docMk/>
          <pc:sldMk cId="3224943238" sldId="302"/>
        </pc:sldMkLst>
      </pc:sldChg>
      <pc:sldChg chg="del">
        <pc:chgData name="Tracy Whalen" userId="1b238880-ca1c-4b10-a946-097cde7fb34c" providerId="ADAL" clId="{FA19C9D6-4319-419B-B153-44C75D48D0F7}" dt="2025-04-22T19:43:51.054" v="2762" actId="2696"/>
        <pc:sldMkLst>
          <pc:docMk/>
          <pc:sldMk cId="3797043656" sldId="303"/>
        </pc:sldMkLst>
      </pc:sldChg>
      <pc:sldChg chg="del">
        <pc:chgData name="Tracy Whalen" userId="1b238880-ca1c-4b10-a946-097cde7fb34c" providerId="ADAL" clId="{FA19C9D6-4319-419B-B153-44C75D48D0F7}" dt="2025-04-22T19:58:42.545" v="2834" actId="2696"/>
        <pc:sldMkLst>
          <pc:docMk/>
          <pc:sldMk cId="3544610082" sldId="304"/>
        </pc:sldMkLst>
      </pc:sldChg>
      <pc:sldChg chg="del">
        <pc:chgData name="Tracy Whalen" userId="1b238880-ca1c-4b10-a946-097cde7fb34c" providerId="ADAL" clId="{FA19C9D6-4319-419B-B153-44C75D48D0F7}" dt="2025-04-22T19:58:52.833" v="2836" actId="2696"/>
        <pc:sldMkLst>
          <pc:docMk/>
          <pc:sldMk cId="2014937979" sldId="305"/>
        </pc:sldMkLst>
      </pc:sldChg>
      <pc:sldChg chg="addSp delSp modSp modTransition">
        <pc:chgData name="Tracy Whalen" userId="1b238880-ca1c-4b10-a946-097cde7fb34c" providerId="ADAL" clId="{FA19C9D6-4319-419B-B153-44C75D48D0F7}" dt="2025-04-22T21:16:01.788" v="3915" actId="14100"/>
        <pc:sldMkLst>
          <pc:docMk/>
          <pc:sldMk cId="939782052" sldId="307"/>
        </pc:sldMkLst>
        <pc:spChg chg="del mod">
          <ac:chgData name="Tracy Whalen" userId="1b238880-ca1c-4b10-a946-097cde7fb34c" providerId="ADAL" clId="{FA19C9D6-4319-419B-B153-44C75D48D0F7}" dt="2025-04-22T19:45:26.744" v="2807"/>
          <ac:spMkLst>
            <pc:docMk/>
            <pc:sldMk cId="939782052" sldId="307"/>
            <ac:spMk id="2" creationId="{36E72DDF-CE14-4C24-94F6-B0CC9FD3075A}"/>
          </ac:spMkLst>
        </pc:spChg>
        <pc:spChg chg="del mod">
          <ac:chgData name="Tracy Whalen" userId="1b238880-ca1c-4b10-a946-097cde7fb34c" providerId="ADAL" clId="{FA19C9D6-4319-419B-B153-44C75D48D0F7}" dt="2025-04-22T21:05:28.431" v="3657"/>
          <ac:spMkLst>
            <pc:docMk/>
            <pc:sldMk cId="939782052" sldId="307"/>
            <ac:spMk id="3" creationId="{6431E94B-B553-4265-BEC4-455EE7732E96}"/>
          </ac:spMkLst>
        </pc:spChg>
        <pc:spChg chg="add del mod">
          <ac:chgData name="Tracy Whalen" userId="1b238880-ca1c-4b10-a946-097cde7fb34c" providerId="ADAL" clId="{FA19C9D6-4319-419B-B153-44C75D48D0F7}" dt="2025-04-22T19:45:33.004" v="2808"/>
          <ac:spMkLst>
            <pc:docMk/>
            <pc:sldMk cId="939782052" sldId="307"/>
            <ac:spMk id="6" creationId="{3CEDBCE6-BAA7-4805-8175-05557991B3ED}"/>
          </ac:spMkLst>
        </pc:spChg>
        <pc:spChg chg="add del mod">
          <ac:chgData name="Tracy Whalen" userId="1b238880-ca1c-4b10-a946-097cde7fb34c" providerId="ADAL" clId="{FA19C9D6-4319-419B-B153-44C75D48D0F7}" dt="2025-04-22T21:08:22.651" v="3750"/>
          <ac:spMkLst>
            <pc:docMk/>
            <pc:sldMk cId="939782052" sldId="307"/>
            <ac:spMk id="7" creationId="{16768929-EEEC-4D84-B495-60BC9CD7E70E}"/>
          </ac:spMkLst>
        </pc:spChg>
        <pc:spChg chg="add del mod">
          <ac:chgData name="Tracy Whalen" userId="1b238880-ca1c-4b10-a946-097cde7fb34c" providerId="ADAL" clId="{FA19C9D6-4319-419B-B153-44C75D48D0F7}" dt="2025-04-22T21:05:43.468" v="3658"/>
          <ac:spMkLst>
            <pc:docMk/>
            <pc:sldMk cId="939782052" sldId="307"/>
            <ac:spMk id="8" creationId="{727995D0-44D9-4034-8CF2-9A90F892761F}"/>
          </ac:spMkLst>
        </pc:spChg>
        <pc:spChg chg="add del mod">
          <ac:chgData name="Tracy Whalen" userId="1b238880-ca1c-4b10-a946-097cde7fb34c" providerId="ADAL" clId="{FA19C9D6-4319-419B-B153-44C75D48D0F7}" dt="2025-04-22T21:05:43.468" v="3658"/>
          <ac:spMkLst>
            <pc:docMk/>
            <pc:sldMk cId="939782052" sldId="307"/>
            <ac:spMk id="9" creationId="{F85B0330-F0AA-4251-9D8F-FCA5BEB07504}"/>
          </ac:spMkLst>
        </pc:spChg>
        <pc:spChg chg="add del mod">
          <ac:chgData name="Tracy Whalen" userId="1b238880-ca1c-4b10-a946-097cde7fb34c" providerId="ADAL" clId="{FA19C9D6-4319-419B-B153-44C75D48D0F7}" dt="2025-04-22T21:05:47.080" v="3659"/>
          <ac:spMkLst>
            <pc:docMk/>
            <pc:sldMk cId="939782052" sldId="307"/>
            <ac:spMk id="10" creationId="{9B1D1CA0-5579-4CDC-8E68-8BE0708793D6}"/>
          </ac:spMkLst>
        </pc:spChg>
        <pc:spChg chg="add del mod">
          <ac:chgData name="Tracy Whalen" userId="1b238880-ca1c-4b10-a946-097cde7fb34c" providerId="ADAL" clId="{FA19C9D6-4319-419B-B153-44C75D48D0F7}" dt="2025-04-22T21:05:47.080" v="3659"/>
          <ac:spMkLst>
            <pc:docMk/>
            <pc:sldMk cId="939782052" sldId="307"/>
            <ac:spMk id="11" creationId="{0CB72B4F-1D4E-41C4-8CAC-70FB7D0DC371}"/>
          </ac:spMkLst>
        </pc:spChg>
        <pc:spChg chg="add del mod">
          <ac:chgData name="Tracy Whalen" userId="1b238880-ca1c-4b10-a946-097cde7fb34c" providerId="ADAL" clId="{FA19C9D6-4319-419B-B153-44C75D48D0F7}" dt="2025-04-22T21:05:55.084" v="3661"/>
          <ac:spMkLst>
            <pc:docMk/>
            <pc:sldMk cId="939782052" sldId="307"/>
            <ac:spMk id="12" creationId="{7D8FB6CF-F3A3-4F7E-84E6-55E5FA9B5997}"/>
          </ac:spMkLst>
        </pc:spChg>
        <pc:spChg chg="add del mod">
          <ac:chgData name="Tracy Whalen" userId="1b238880-ca1c-4b10-a946-097cde7fb34c" providerId="ADAL" clId="{FA19C9D6-4319-419B-B153-44C75D48D0F7}" dt="2025-04-22T21:10:21.416" v="3886"/>
          <ac:spMkLst>
            <pc:docMk/>
            <pc:sldMk cId="939782052" sldId="307"/>
            <ac:spMk id="13" creationId="{F67071B4-2C8A-4EED-BD93-27CAF80EADA7}"/>
          </ac:spMkLst>
        </pc:spChg>
        <pc:spChg chg="add del mod">
          <ac:chgData name="Tracy Whalen" userId="1b238880-ca1c-4b10-a946-097cde7fb34c" providerId="ADAL" clId="{FA19C9D6-4319-419B-B153-44C75D48D0F7}" dt="2025-04-22T21:10:21.416" v="3886"/>
          <ac:spMkLst>
            <pc:docMk/>
            <pc:sldMk cId="939782052" sldId="307"/>
            <ac:spMk id="14" creationId="{B0F0A622-F774-483B-A042-BE55C28F606A}"/>
          </ac:spMkLst>
        </pc:spChg>
        <pc:spChg chg="add del mod">
          <ac:chgData name="Tracy Whalen" userId="1b238880-ca1c-4b10-a946-097cde7fb34c" providerId="ADAL" clId="{FA19C9D6-4319-419B-B153-44C75D48D0F7}" dt="2025-04-22T21:10:34.927" v="3887"/>
          <ac:spMkLst>
            <pc:docMk/>
            <pc:sldMk cId="939782052" sldId="307"/>
            <ac:spMk id="15" creationId="{6561A101-5265-4548-8AC6-21BF6382D874}"/>
          </ac:spMkLst>
        </pc:spChg>
        <pc:spChg chg="add del mod">
          <ac:chgData name="Tracy Whalen" userId="1b238880-ca1c-4b10-a946-097cde7fb34c" providerId="ADAL" clId="{FA19C9D6-4319-419B-B153-44C75D48D0F7}" dt="2025-04-22T21:10:34.927" v="3887"/>
          <ac:spMkLst>
            <pc:docMk/>
            <pc:sldMk cId="939782052" sldId="307"/>
            <ac:spMk id="16" creationId="{E35417D7-F45D-43BD-B3A6-6C3316EA9D04}"/>
          </ac:spMkLst>
        </pc:spChg>
        <pc:spChg chg="add del mod">
          <ac:chgData name="Tracy Whalen" userId="1b238880-ca1c-4b10-a946-097cde7fb34c" providerId="ADAL" clId="{FA19C9D6-4319-419B-B153-44C75D48D0F7}" dt="2025-04-22T21:10:34.927" v="3887"/>
          <ac:spMkLst>
            <pc:docMk/>
            <pc:sldMk cId="939782052" sldId="307"/>
            <ac:spMk id="17" creationId="{2F73D5C2-8388-4334-AA66-420FFEFAC6F9}"/>
          </ac:spMkLst>
        </pc:spChg>
        <pc:spChg chg="add del mod">
          <ac:chgData name="Tracy Whalen" userId="1b238880-ca1c-4b10-a946-097cde7fb34c" providerId="ADAL" clId="{FA19C9D6-4319-419B-B153-44C75D48D0F7}" dt="2025-04-22T21:10:47.732" v="3888"/>
          <ac:spMkLst>
            <pc:docMk/>
            <pc:sldMk cId="939782052" sldId="307"/>
            <ac:spMk id="18" creationId="{2C3CD486-B88A-4967-A46B-EC43D88955EA}"/>
          </ac:spMkLst>
        </pc:spChg>
        <pc:spChg chg="add del mod">
          <ac:chgData name="Tracy Whalen" userId="1b238880-ca1c-4b10-a946-097cde7fb34c" providerId="ADAL" clId="{FA19C9D6-4319-419B-B153-44C75D48D0F7}" dt="2025-04-22T21:10:52.694" v="3891"/>
          <ac:spMkLst>
            <pc:docMk/>
            <pc:sldMk cId="939782052" sldId="307"/>
            <ac:spMk id="19" creationId="{EAB4E8AB-4272-4E15-9210-FDCFD6FFB174}"/>
          </ac:spMkLst>
        </pc:spChg>
        <pc:spChg chg="add del">
          <ac:chgData name="Tracy Whalen" userId="1b238880-ca1c-4b10-a946-097cde7fb34c" providerId="ADAL" clId="{FA19C9D6-4319-419B-B153-44C75D48D0F7}" dt="2025-04-22T21:14:28.452" v="3906" actId="478"/>
          <ac:spMkLst>
            <pc:docMk/>
            <pc:sldMk cId="939782052" sldId="307"/>
            <ac:spMk id="21" creationId="{B2BE3EC6-C52C-4018-A206-5ED0B0A8E5A4}"/>
          </ac:spMkLst>
        </pc:spChg>
        <pc:spChg chg="add del mod">
          <ac:chgData name="Tracy Whalen" userId="1b238880-ca1c-4b10-a946-097cde7fb34c" providerId="ADAL" clId="{FA19C9D6-4319-419B-B153-44C75D48D0F7}" dt="2025-04-22T21:13:29.819" v="3901"/>
          <ac:spMkLst>
            <pc:docMk/>
            <pc:sldMk cId="939782052" sldId="307"/>
            <ac:spMk id="22" creationId="{671B9568-6D4B-4F75-B0C5-C3EFCC3E2FE9}"/>
          </ac:spMkLst>
        </pc:spChg>
        <pc:spChg chg="add del mod">
          <ac:chgData name="Tracy Whalen" userId="1b238880-ca1c-4b10-a946-097cde7fb34c" providerId="ADAL" clId="{FA19C9D6-4319-419B-B153-44C75D48D0F7}" dt="2025-04-22T21:13:29.819" v="3901"/>
          <ac:spMkLst>
            <pc:docMk/>
            <pc:sldMk cId="939782052" sldId="307"/>
            <ac:spMk id="23" creationId="{9E2A0C04-108D-4AAD-B01B-2A5E8EFEE39D}"/>
          </ac:spMkLst>
        </pc:spChg>
        <pc:spChg chg="add del mod">
          <ac:chgData name="Tracy Whalen" userId="1b238880-ca1c-4b10-a946-097cde7fb34c" providerId="ADAL" clId="{FA19C9D6-4319-419B-B153-44C75D48D0F7}" dt="2025-04-22T21:13:29.819" v="3901"/>
          <ac:spMkLst>
            <pc:docMk/>
            <pc:sldMk cId="939782052" sldId="307"/>
            <ac:spMk id="24" creationId="{B550EA23-34FE-4903-A094-1CABC9C9381D}"/>
          </ac:spMkLst>
        </pc:spChg>
        <pc:spChg chg="add del mod">
          <ac:chgData name="Tracy Whalen" userId="1b238880-ca1c-4b10-a946-097cde7fb34c" providerId="ADAL" clId="{FA19C9D6-4319-419B-B153-44C75D48D0F7}" dt="2025-04-22T21:14:08.149" v="3904" actId="478"/>
          <ac:spMkLst>
            <pc:docMk/>
            <pc:sldMk cId="939782052" sldId="307"/>
            <ac:spMk id="25" creationId="{068D2EC7-A356-4DD3-A899-4EA43CAAE7BE}"/>
          </ac:spMkLst>
        </pc:spChg>
        <pc:spChg chg="add del mod">
          <ac:chgData name="Tracy Whalen" userId="1b238880-ca1c-4b10-a946-097cde7fb34c" providerId="ADAL" clId="{FA19C9D6-4319-419B-B153-44C75D48D0F7}" dt="2025-04-22T21:14:13.422" v="3905" actId="478"/>
          <ac:spMkLst>
            <pc:docMk/>
            <pc:sldMk cId="939782052" sldId="307"/>
            <ac:spMk id="26" creationId="{F3ABB176-D545-4257-A2B1-69EB4B7A4E05}"/>
          </ac:spMkLst>
        </pc:spChg>
        <pc:spChg chg="add del mod">
          <ac:chgData name="Tracy Whalen" userId="1b238880-ca1c-4b10-a946-097cde7fb34c" providerId="ADAL" clId="{FA19C9D6-4319-419B-B153-44C75D48D0F7}" dt="2025-04-22T21:15:35.930" v="3910"/>
          <ac:spMkLst>
            <pc:docMk/>
            <pc:sldMk cId="939782052" sldId="307"/>
            <ac:spMk id="27" creationId="{E31E204A-E0F4-4489-A6C8-50F09D4EDE5D}"/>
          </ac:spMkLst>
        </pc:spChg>
        <pc:spChg chg="add del mod">
          <ac:chgData name="Tracy Whalen" userId="1b238880-ca1c-4b10-a946-097cde7fb34c" providerId="ADAL" clId="{FA19C9D6-4319-419B-B153-44C75D48D0F7}" dt="2025-04-22T21:15:41.268" v="3912"/>
          <ac:spMkLst>
            <pc:docMk/>
            <pc:sldMk cId="939782052" sldId="307"/>
            <ac:spMk id="28" creationId="{0C384D79-83D2-4471-9BB9-86F5F430B7A7}"/>
          </ac:spMkLst>
        </pc:spChg>
        <pc:graphicFrameChg chg="add mod modGraphic">
          <ac:chgData name="Tracy Whalen" userId="1b238880-ca1c-4b10-a946-097cde7fb34c" providerId="ADAL" clId="{FA19C9D6-4319-419B-B153-44C75D48D0F7}" dt="2025-04-22T21:16:01.788" v="3915" actId="14100"/>
          <ac:graphicFrameMkLst>
            <pc:docMk/>
            <pc:sldMk cId="939782052" sldId="307"/>
            <ac:graphicFrameMk id="20" creationId="{06B74C11-8CA5-4B43-BD55-875BEF96074A}"/>
          </ac:graphicFrameMkLst>
        </pc:graphicFrameChg>
        <pc:picChg chg="add del">
          <ac:chgData name="Tracy Whalen" userId="1b238880-ca1c-4b10-a946-097cde7fb34c" providerId="ADAL" clId="{FA19C9D6-4319-419B-B153-44C75D48D0F7}" dt="2025-04-22T19:45:11.349" v="2803"/>
          <ac:picMkLst>
            <pc:docMk/>
            <pc:sldMk cId="939782052" sldId="307"/>
            <ac:picMk id="4" creationId="{92C0C450-64D0-494B-B5DE-EBBB7AD4C34E}"/>
          </ac:picMkLst>
        </pc:picChg>
        <pc:picChg chg="add del mod">
          <ac:chgData name="Tracy Whalen" userId="1b238880-ca1c-4b10-a946-097cde7fb34c" providerId="ADAL" clId="{FA19C9D6-4319-419B-B153-44C75D48D0F7}" dt="2025-04-22T21:11:03.384" v="3894"/>
          <ac:picMkLst>
            <pc:docMk/>
            <pc:sldMk cId="939782052" sldId="307"/>
            <ac:picMk id="5" creationId="{A70A638D-80DB-43D0-ACF5-65D39EC9DDC7}"/>
          </ac:picMkLst>
        </pc:picChg>
      </pc:sldChg>
      <pc:sldChg chg="del">
        <pc:chgData name="Tracy Whalen" userId="1b238880-ca1c-4b10-a946-097cde7fb34c" providerId="ADAL" clId="{FA19C9D6-4319-419B-B153-44C75D48D0F7}" dt="2025-04-22T19:55:45.927" v="2828" actId="2696"/>
        <pc:sldMkLst>
          <pc:docMk/>
          <pc:sldMk cId="255654348" sldId="308"/>
        </pc:sldMkLst>
      </pc:sldChg>
      <pc:sldChg chg="del">
        <pc:chgData name="Tracy Whalen" userId="1b238880-ca1c-4b10-a946-097cde7fb34c" providerId="ADAL" clId="{FA19C9D6-4319-419B-B153-44C75D48D0F7}" dt="2025-04-22T19:55:41.105" v="2827" actId="2696"/>
        <pc:sldMkLst>
          <pc:docMk/>
          <pc:sldMk cId="3486877971" sldId="309"/>
        </pc:sldMkLst>
      </pc:sldChg>
      <pc:sldChg chg="del">
        <pc:chgData name="Tracy Whalen" userId="1b238880-ca1c-4b10-a946-097cde7fb34c" providerId="ADAL" clId="{FA19C9D6-4319-419B-B153-44C75D48D0F7}" dt="2025-04-22T19:55:17.396" v="2822" actId="2696"/>
        <pc:sldMkLst>
          <pc:docMk/>
          <pc:sldMk cId="3505385828" sldId="310"/>
        </pc:sldMkLst>
      </pc:sldChg>
      <pc:sldChg chg="del">
        <pc:chgData name="Tracy Whalen" userId="1b238880-ca1c-4b10-a946-097cde7fb34c" providerId="ADAL" clId="{FA19C9D6-4319-419B-B153-44C75D48D0F7}" dt="2025-04-22T19:55:21.192" v="2823" actId="2696"/>
        <pc:sldMkLst>
          <pc:docMk/>
          <pc:sldMk cId="3471761330" sldId="312"/>
        </pc:sldMkLst>
      </pc:sldChg>
      <pc:sldChg chg="del">
        <pc:chgData name="Tracy Whalen" userId="1b238880-ca1c-4b10-a946-097cde7fb34c" providerId="ADAL" clId="{FA19C9D6-4319-419B-B153-44C75D48D0F7}" dt="2025-04-22T19:55:24.239" v="2824" actId="2696"/>
        <pc:sldMkLst>
          <pc:docMk/>
          <pc:sldMk cId="1254098602" sldId="314"/>
        </pc:sldMkLst>
      </pc:sldChg>
      <pc:sldChg chg="del">
        <pc:chgData name="Tracy Whalen" userId="1b238880-ca1c-4b10-a946-097cde7fb34c" providerId="ADAL" clId="{FA19C9D6-4319-419B-B153-44C75D48D0F7}" dt="2025-04-22T19:55:30.149" v="2825" actId="2696"/>
        <pc:sldMkLst>
          <pc:docMk/>
          <pc:sldMk cId="510245651" sldId="315"/>
        </pc:sldMkLst>
      </pc:sldChg>
      <pc:sldChg chg="del">
        <pc:chgData name="Tracy Whalen" userId="1b238880-ca1c-4b10-a946-097cde7fb34c" providerId="ADAL" clId="{FA19C9D6-4319-419B-B153-44C75D48D0F7}" dt="2025-04-22T19:55:35.326" v="2826" actId="2696"/>
        <pc:sldMkLst>
          <pc:docMk/>
          <pc:sldMk cId="3961583235" sldId="317"/>
        </pc:sldMkLst>
      </pc:sldChg>
      <pc:sldChg chg="addSp delSp modSp del">
        <pc:chgData name="Tracy Whalen" userId="1b238880-ca1c-4b10-a946-097cde7fb34c" providerId="ADAL" clId="{FA19C9D6-4319-419B-B153-44C75D48D0F7}" dt="2025-04-22T18:24:59.399" v="1712" actId="2696"/>
        <pc:sldMkLst>
          <pc:docMk/>
          <pc:sldMk cId="4142857344" sldId="318"/>
        </pc:sldMkLst>
        <pc:spChg chg="add del mod">
          <ac:chgData name="Tracy Whalen" userId="1b238880-ca1c-4b10-a946-097cde7fb34c" providerId="ADAL" clId="{FA19C9D6-4319-419B-B153-44C75D48D0F7}" dt="2025-04-22T17:56:53.981" v="1099"/>
          <ac:spMkLst>
            <pc:docMk/>
            <pc:sldMk cId="4142857344" sldId="318"/>
            <ac:spMk id="2" creationId="{7F52EB88-9D6B-4443-A402-12AEEFA9C242}"/>
          </ac:spMkLst>
        </pc:spChg>
        <pc:spChg chg="add del mod">
          <ac:chgData name="Tracy Whalen" userId="1b238880-ca1c-4b10-a946-097cde7fb34c" providerId="ADAL" clId="{FA19C9D6-4319-419B-B153-44C75D48D0F7}" dt="2025-04-22T17:56:53.981" v="1099"/>
          <ac:spMkLst>
            <pc:docMk/>
            <pc:sldMk cId="4142857344" sldId="318"/>
            <ac:spMk id="3" creationId="{FB2B7FA5-5EF4-4F51-83AA-C9DA98862BC1}"/>
          </ac:spMkLst>
        </pc:spChg>
        <pc:spChg chg="add del mod">
          <ac:chgData name="Tracy Whalen" userId="1b238880-ca1c-4b10-a946-097cde7fb34c" providerId="ADAL" clId="{FA19C9D6-4319-419B-B153-44C75D48D0F7}" dt="2025-04-22T17:56:53.981" v="1099"/>
          <ac:spMkLst>
            <pc:docMk/>
            <pc:sldMk cId="4142857344" sldId="318"/>
            <ac:spMk id="4" creationId="{DCF5E289-2722-4A97-8F65-71711F244DE2}"/>
          </ac:spMkLst>
        </pc:spChg>
        <pc:spChg chg="add del mod">
          <ac:chgData name="Tracy Whalen" userId="1b238880-ca1c-4b10-a946-097cde7fb34c" providerId="ADAL" clId="{FA19C9D6-4319-419B-B153-44C75D48D0F7}" dt="2025-04-22T18:03:22.532" v="1171"/>
          <ac:spMkLst>
            <pc:docMk/>
            <pc:sldMk cId="4142857344" sldId="318"/>
            <ac:spMk id="5" creationId="{B7C8B24C-338C-409D-A199-6212F1668E28}"/>
          </ac:spMkLst>
        </pc:spChg>
        <pc:spChg chg="add del mod">
          <ac:chgData name="Tracy Whalen" userId="1b238880-ca1c-4b10-a946-097cde7fb34c" providerId="ADAL" clId="{FA19C9D6-4319-419B-B153-44C75D48D0F7}" dt="2025-04-22T18:03:12.028" v="1169"/>
          <ac:spMkLst>
            <pc:docMk/>
            <pc:sldMk cId="4142857344" sldId="318"/>
            <ac:spMk id="6" creationId="{024501A5-8929-4D2B-B328-1FE037928E56}"/>
          </ac:spMkLst>
        </pc:spChg>
        <pc:spChg chg="add del mod">
          <ac:chgData name="Tracy Whalen" userId="1b238880-ca1c-4b10-a946-097cde7fb34c" providerId="ADAL" clId="{FA19C9D6-4319-419B-B153-44C75D48D0F7}" dt="2025-04-22T18:02:52.831" v="1167" actId="478"/>
          <ac:spMkLst>
            <pc:docMk/>
            <pc:sldMk cId="4142857344" sldId="318"/>
            <ac:spMk id="7" creationId="{6B9F6FE6-E66D-4862-97D6-B2847827E26C}"/>
          </ac:spMkLst>
        </pc:spChg>
        <pc:spChg chg="mod">
          <ac:chgData name="Tracy Whalen" userId="1b238880-ca1c-4b10-a946-097cde7fb34c" providerId="ADAL" clId="{FA19C9D6-4319-419B-B153-44C75D48D0F7}" dt="2025-04-22T18:08:39.974" v="1219" actId="1076"/>
          <ac:spMkLst>
            <pc:docMk/>
            <pc:sldMk cId="4142857344" sldId="318"/>
            <ac:spMk id="8" creationId="{0990E8B9-BC07-4A1F-8FD4-7E4F866D85F4}"/>
          </ac:spMkLst>
        </pc:spChg>
        <pc:spChg chg="del mod">
          <ac:chgData name="Tracy Whalen" userId="1b238880-ca1c-4b10-a946-097cde7fb34c" providerId="ADAL" clId="{FA19C9D6-4319-419B-B153-44C75D48D0F7}" dt="2025-04-22T18:03:12.028" v="1169"/>
          <ac:spMkLst>
            <pc:docMk/>
            <pc:sldMk cId="4142857344" sldId="318"/>
            <ac:spMk id="9" creationId="{B432282A-39ED-4C68-BB4D-0E18C2C4F889}"/>
          </ac:spMkLst>
        </pc:spChg>
        <pc:spChg chg="add del mod">
          <ac:chgData name="Tracy Whalen" userId="1b238880-ca1c-4b10-a946-097cde7fb34c" providerId="ADAL" clId="{FA19C9D6-4319-419B-B153-44C75D48D0F7}" dt="2025-04-22T18:03:22.532" v="1171"/>
          <ac:spMkLst>
            <pc:docMk/>
            <pc:sldMk cId="4142857344" sldId="318"/>
            <ac:spMk id="11" creationId="{C9F9DF82-4D92-45DC-84EE-E3916CFB99EE}"/>
          </ac:spMkLst>
        </pc:spChg>
        <pc:spChg chg="add del mod">
          <ac:chgData name="Tracy Whalen" userId="1b238880-ca1c-4b10-a946-097cde7fb34c" providerId="ADAL" clId="{FA19C9D6-4319-419B-B153-44C75D48D0F7}" dt="2025-04-22T18:03:47.825" v="1180"/>
          <ac:spMkLst>
            <pc:docMk/>
            <pc:sldMk cId="4142857344" sldId="318"/>
            <ac:spMk id="12" creationId="{BE52EB96-6691-4A7D-97D9-87DFBCA4E47F}"/>
          </ac:spMkLst>
        </pc:spChg>
        <pc:spChg chg="add del mod">
          <ac:chgData name="Tracy Whalen" userId="1b238880-ca1c-4b10-a946-097cde7fb34c" providerId="ADAL" clId="{FA19C9D6-4319-419B-B153-44C75D48D0F7}" dt="2025-04-22T18:03:47.825" v="1180"/>
          <ac:spMkLst>
            <pc:docMk/>
            <pc:sldMk cId="4142857344" sldId="318"/>
            <ac:spMk id="13" creationId="{07C238F8-5085-4CFD-A900-F16DB1A4906C}"/>
          </ac:spMkLst>
        </pc:spChg>
        <pc:spChg chg="add del mod">
          <ac:chgData name="Tracy Whalen" userId="1b238880-ca1c-4b10-a946-097cde7fb34c" providerId="ADAL" clId="{FA19C9D6-4319-419B-B153-44C75D48D0F7}" dt="2025-04-22T18:03:47.825" v="1180"/>
          <ac:spMkLst>
            <pc:docMk/>
            <pc:sldMk cId="4142857344" sldId="318"/>
            <ac:spMk id="14" creationId="{94A6BE38-6B22-42BC-87AD-585B329DD90E}"/>
          </ac:spMkLst>
        </pc:spChg>
        <pc:spChg chg="add del mod">
          <ac:chgData name="Tracy Whalen" userId="1b238880-ca1c-4b10-a946-097cde7fb34c" providerId="ADAL" clId="{FA19C9D6-4319-419B-B153-44C75D48D0F7}" dt="2025-04-22T18:03:47.825" v="1180"/>
          <ac:spMkLst>
            <pc:docMk/>
            <pc:sldMk cId="4142857344" sldId="318"/>
            <ac:spMk id="15" creationId="{B02D928B-A8DC-4062-8BAD-5587F46DC0F3}"/>
          </ac:spMkLst>
        </pc:spChg>
        <pc:spChg chg="add del mod">
          <ac:chgData name="Tracy Whalen" userId="1b238880-ca1c-4b10-a946-097cde7fb34c" providerId="ADAL" clId="{FA19C9D6-4319-419B-B153-44C75D48D0F7}" dt="2025-04-22T18:04:46.656" v="1189"/>
          <ac:spMkLst>
            <pc:docMk/>
            <pc:sldMk cId="4142857344" sldId="318"/>
            <ac:spMk id="16" creationId="{F2AE29A2-32EE-43C3-924D-F618353A7A68}"/>
          </ac:spMkLst>
        </pc:spChg>
        <pc:spChg chg="add del mod">
          <ac:chgData name="Tracy Whalen" userId="1b238880-ca1c-4b10-a946-097cde7fb34c" providerId="ADAL" clId="{FA19C9D6-4319-419B-B153-44C75D48D0F7}" dt="2025-04-22T18:08:40.291" v="1221"/>
          <ac:spMkLst>
            <pc:docMk/>
            <pc:sldMk cId="4142857344" sldId="318"/>
            <ac:spMk id="17" creationId="{9D12CA72-0DB4-46CF-AD1B-D18510F5B565}"/>
          </ac:spMkLst>
        </pc:spChg>
        <pc:spChg chg="add del mod">
          <ac:chgData name="Tracy Whalen" userId="1b238880-ca1c-4b10-a946-097cde7fb34c" providerId="ADAL" clId="{FA19C9D6-4319-419B-B153-44C75D48D0F7}" dt="2025-04-22T18:11:50.403" v="1243"/>
          <ac:spMkLst>
            <pc:docMk/>
            <pc:sldMk cId="4142857344" sldId="318"/>
            <ac:spMk id="19" creationId="{50C0AFBE-7D52-4855-B783-367CED9B5770}"/>
          </ac:spMkLst>
        </pc:spChg>
        <pc:spChg chg="add del mod">
          <ac:chgData name="Tracy Whalen" userId="1b238880-ca1c-4b10-a946-097cde7fb34c" providerId="ADAL" clId="{FA19C9D6-4319-419B-B153-44C75D48D0F7}" dt="2025-04-22T18:18:35.605" v="1520"/>
          <ac:spMkLst>
            <pc:docMk/>
            <pc:sldMk cId="4142857344" sldId="318"/>
            <ac:spMk id="20" creationId="{B4172002-0E63-4724-9794-54F6C71B5066}"/>
          </ac:spMkLst>
        </pc:spChg>
        <pc:spChg chg="add mod">
          <ac:chgData name="Tracy Whalen" userId="1b238880-ca1c-4b10-a946-097cde7fb34c" providerId="ADAL" clId="{FA19C9D6-4319-419B-B153-44C75D48D0F7}" dt="2025-04-22T18:19:27.944" v="1572" actId="5793"/>
          <ac:spMkLst>
            <pc:docMk/>
            <pc:sldMk cId="4142857344" sldId="318"/>
            <ac:spMk id="21" creationId="{9F9C593D-8733-4B7D-80D8-EF5699E8446F}"/>
          </ac:spMkLst>
        </pc:spChg>
        <pc:spChg chg="add del mod">
          <ac:chgData name="Tracy Whalen" userId="1b238880-ca1c-4b10-a946-097cde7fb34c" providerId="ADAL" clId="{FA19C9D6-4319-419B-B153-44C75D48D0F7}" dt="2025-04-22T18:18:57.533" v="1554"/>
          <ac:spMkLst>
            <pc:docMk/>
            <pc:sldMk cId="4142857344" sldId="318"/>
            <ac:spMk id="22" creationId="{60F4A14F-5AFE-4038-8099-B20549F6AD6F}"/>
          </ac:spMkLst>
        </pc:spChg>
        <pc:spChg chg="add">
          <ac:chgData name="Tracy Whalen" userId="1b238880-ca1c-4b10-a946-097cde7fb34c" providerId="ADAL" clId="{FA19C9D6-4319-419B-B153-44C75D48D0F7}" dt="2025-04-22T18:08:41.511" v="1222"/>
          <ac:spMkLst>
            <pc:docMk/>
            <pc:sldMk cId="4142857344" sldId="318"/>
            <ac:spMk id="23" creationId="{5F7D6112-D8A2-474C-B8F2-29A0B47D16AD}"/>
          </ac:spMkLst>
        </pc:spChg>
        <pc:spChg chg="add mod">
          <ac:chgData name="Tracy Whalen" userId="1b238880-ca1c-4b10-a946-097cde7fb34c" providerId="ADAL" clId="{FA19C9D6-4319-419B-B153-44C75D48D0F7}" dt="2025-04-22T18:18:42.493" v="1539" actId="20577"/>
          <ac:spMkLst>
            <pc:docMk/>
            <pc:sldMk cId="4142857344" sldId="318"/>
            <ac:spMk id="24" creationId="{0C473F11-D39B-43E3-84FD-9E52E5BE49B8}"/>
          </ac:spMkLst>
        </pc:spChg>
        <pc:spChg chg="add mod">
          <ac:chgData name="Tracy Whalen" userId="1b238880-ca1c-4b10-a946-097cde7fb34c" providerId="ADAL" clId="{FA19C9D6-4319-419B-B153-44C75D48D0F7}" dt="2025-04-22T18:18:49.563" v="1553" actId="20577"/>
          <ac:spMkLst>
            <pc:docMk/>
            <pc:sldMk cId="4142857344" sldId="318"/>
            <ac:spMk id="25" creationId="{CB1BE3F1-EB21-4577-B3A8-6C91F9ABE9E4}"/>
          </ac:spMkLst>
        </pc:spChg>
        <pc:spChg chg="add del mod">
          <ac:chgData name="Tracy Whalen" userId="1b238880-ca1c-4b10-a946-097cde7fb34c" providerId="ADAL" clId="{FA19C9D6-4319-419B-B153-44C75D48D0F7}" dt="2025-04-22T18:19:02.911" v="1555"/>
          <ac:spMkLst>
            <pc:docMk/>
            <pc:sldMk cId="4142857344" sldId="318"/>
            <ac:spMk id="26" creationId="{3CAA3334-B172-4B4B-8E43-FE8BFBD908AB}"/>
          </ac:spMkLst>
        </pc:spChg>
        <pc:spChg chg="add mod">
          <ac:chgData name="Tracy Whalen" userId="1b238880-ca1c-4b10-a946-097cde7fb34c" providerId="ADAL" clId="{FA19C9D6-4319-419B-B153-44C75D48D0F7}" dt="2025-04-22T18:19:21.050" v="1569" actId="20577"/>
          <ac:spMkLst>
            <pc:docMk/>
            <pc:sldMk cId="4142857344" sldId="318"/>
            <ac:spMk id="27" creationId="{D493466E-299A-4655-A907-A320E8CB04B8}"/>
          </ac:spMkLst>
        </pc:spChg>
        <pc:picChg chg="add del mod">
          <ac:chgData name="Tracy Whalen" userId="1b238880-ca1c-4b10-a946-097cde7fb34c" providerId="ADAL" clId="{FA19C9D6-4319-419B-B153-44C75D48D0F7}" dt="2025-04-22T18:12:53.244" v="1251"/>
          <ac:picMkLst>
            <pc:docMk/>
            <pc:sldMk cId="4142857344" sldId="318"/>
            <ac:picMk id="10" creationId="{DF868534-803F-4AE0-B373-72ACE1501A50}"/>
          </ac:picMkLst>
        </pc:picChg>
        <pc:picChg chg="add del mod">
          <ac:chgData name="Tracy Whalen" userId="1b238880-ca1c-4b10-a946-097cde7fb34c" providerId="ADAL" clId="{FA19C9D6-4319-419B-B153-44C75D48D0F7}" dt="2025-04-22T18:20:01.241" v="1580"/>
          <ac:picMkLst>
            <pc:docMk/>
            <pc:sldMk cId="4142857344" sldId="318"/>
            <ac:picMk id="18" creationId="{3D093B02-4D59-4BD6-A1B8-87DBA5C84ACB}"/>
          </ac:picMkLst>
        </pc:picChg>
        <pc:picChg chg="add del mod">
          <ac:chgData name="Tracy Whalen" userId="1b238880-ca1c-4b10-a946-097cde7fb34c" providerId="ADAL" clId="{FA19C9D6-4319-419B-B153-44C75D48D0F7}" dt="2025-04-22T18:20:30.751" v="1584"/>
          <ac:picMkLst>
            <pc:docMk/>
            <pc:sldMk cId="4142857344" sldId="318"/>
            <ac:picMk id="33" creationId="{C9F01885-BC57-4D43-A04E-601C6C742E8C}"/>
          </ac:picMkLst>
        </pc:picChg>
        <pc:picChg chg="add del">
          <ac:chgData name="Tracy Whalen" userId="1b238880-ca1c-4b10-a946-097cde7fb34c" providerId="ADAL" clId="{FA19C9D6-4319-419B-B153-44C75D48D0F7}" dt="2025-04-22T16:55:28.185" v="183"/>
          <ac:picMkLst>
            <pc:docMk/>
            <pc:sldMk cId="4142857344" sldId="318"/>
            <ac:picMk id="1026" creationId="{1B6C3B6B-DFFC-4F82-A163-22F4D96DE2D2}"/>
          </ac:picMkLst>
        </pc:picChg>
        <pc:picChg chg="add del mod">
          <ac:chgData name="Tracy Whalen" userId="1b238880-ca1c-4b10-a946-097cde7fb34c" providerId="ADAL" clId="{FA19C9D6-4319-419B-B153-44C75D48D0F7}" dt="2025-04-22T18:19:24.223" v="1570"/>
          <ac:picMkLst>
            <pc:docMk/>
            <pc:sldMk cId="4142857344" sldId="318"/>
            <ac:picMk id="1028" creationId="{3502A716-08B9-44ED-BA14-6FF865E80681}"/>
          </ac:picMkLst>
        </pc:picChg>
        <pc:picChg chg="add del mod">
          <ac:chgData name="Tracy Whalen" userId="1b238880-ca1c-4b10-a946-097cde7fb34c" providerId="ADAL" clId="{FA19C9D6-4319-419B-B153-44C75D48D0F7}" dt="2025-04-22T18:11:44.923" v="1242"/>
          <ac:picMkLst>
            <pc:docMk/>
            <pc:sldMk cId="4142857344" sldId="318"/>
            <ac:picMk id="1030" creationId="{6D8C3D09-2599-4E49-9D60-0CABC718A88D}"/>
          </ac:picMkLst>
        </pc:picChg>
        <pc:picChg chg="add del mod">
          <ac:chgData name="Tracy Whalen" userId="1b238880-ca1c-4b10-a946-097cde7fb34c" providerId="ADAL" clId="{FA19C9D6-4319-419B-B153-44C75D48D0F7}" dt="2025-04-22T18:13:39.458" v="1257"/>
          <ac:picMkLst>
            <pc:docMk/>
            <pc:sldMk cId="4142857344" sldId="318"/>
            <ac:picMk id="1032" creationId="{F90B266B-2824-40F1-B6BA-75964963B29B}"/>
          </ac:picMkLst>
        </pc:picChg>
        <pc:picChg chg="add del mod">
          <ac:chgData name="Tracy Whalen" userId="1b238880-ca1c-4b10-a946-097cde7fb34c" providerId="ADAL" clId="{FA19C9D6-4319-419B-B153-44C75D48D0F7}" dt="2025-04-22T18:13:12.889" v="1254"/>
          <ac:picMkLst>
            <pc:docMk/>
            <pc:sldMk cId="4142857344" sldId="318"/>
            <ac:picMk id="1034" creationId="{1045D766-E396-428D-9C05-63366C00E8F4}"/>
          </ac:picMkLst>
        </pc:picChg>
      </pc:sldChg>
      <pc:sldChg chg="modSp del">
        <pc:chgData name="Tracy Whalen" userId="1b238880-ca1c-4b10-a946-097cde7fb34c" providerId="ADAL" clId="{FA19C9D6-4319-419B-B153-44C75D48D0F7}" dt="2025-04-22T19:04:21.149" v="2348" actId="2696"/>
        <pc:sldMkLst>
          <pc:docMk/>
          <pc:sldMk cId="3803549488" sldId="320"/>
        </pc:sldMkLst>
        <pc:spChg chg="mod">
          <ac:chgData name="Tracy Whalen" userId="1b238880-ca1c-4b10-a946-097cde7fb34c" providerId="ADAL" clId="{FA19C9D6-4319-419B-B153-44C75D48D0F7}" dt="2025-04-22T16:59:40.777" v="282" actId="5793"/>
          <ac:spMkLst>
            <pc:docMk/>
            <pc:sldMk cId="3803549488" sldId="320"/>
            <ac:spMk id="2" creationId="{AFE8C421-14FB-4D45-98A8-628CE7BD957A}"/>
          </ac:spMkLst>
        </pc:spChg>
      </pc:sldChg>
      <pc:sldChg chg="modSp del ord">
        <pc:chgData name="Tracy Whalen" userId="1b238880-ca1c-4b10-a946-097cde7fb34c" providerId="ADAL" clId="{FA19C9D6-4319-419B-B153-44C75D48D0F7}" dt="2025-04-23T14:47:30.578" v="5883" actId="2696"/>
        <pc:sldMkLst>
          <pc:docMk/>
          <pc:sldMk cId="3931522233" sldId="321"/>
        </pc:sldMkLst>
        <pc:spChg chg="mod">
          <ac:chgData name="Tracy Whalen" userId="1b238880-ca1c-4b10-a946-097cde7fb34c" providerId="ADAL" clId="{FA19C9D6-4319-419B-B153-44C75D48D0F7}" dt="2025-04-22T21:43:37.180" v="4210" actId="1076"/>
          <ac:spMkLst>
            <pc:docMk/>
            <pc:sldMk cId="3931522233" sldId="321"/>
            <ac:spMk id="2" creationId="{C50D3216-AB33-46C9-A60A-DA97F1D21D45}"/>
          </ac:spMkLst>
        </pc:spChg>
        <pc:spChg chg="mod">
          <ac:chgData name="Tracy Whalen" userId="1b238880-ca1c-4b10-a946-097cde7fb34c" providerId="ADAL" clId="{FA19C9D6-4319-419B-B153-44C75D48D0F7}" dt="2025-04-22T19:17:13.064" v="2484" actId="20577"/>
          <ac:spMkLst>
            <pc:docMk/>
            <pc:sldMk cId="3931522233" sldId="321"/>
            <ac:spMk id="3" creationId="{C1BF622D-F557-4D1B-9677-6720A15D134C}"/>
          </ac:spMkLst>
        </pc:spChg>
      </pc:sldChg>
      <pc:sldChg chg="modSp">
        <pc:chgData name="Tracy Whalen" userId="1b238880-ca1c-4b10-a946-097cde7fb34c" providerId="ADAL" clId="{FA19C9D6-4319-419B-B153-44C75D48D0F7}" dt="2025-04-22T20:44:44.534" v="3238" actId="207"/>
        <pc:sldMkLst>
          <pc:docMk/>
          <pc:sldMk cId="1242526990" sldId="322"/>
        </pc:sldMkLst>
        <pc:spChg chg="mod">
          <ac:chgData name="Tracy Whalen" userId="1b238880-ca1c-4b10-a946-097cde7fb34c" providerId="ADAL" clId="{FA19C9D6-4319-419B-B153-44C75D48D0F7}" dt="2025-04-22T20:44:44.534" v="3238" actId="207"/>
          <ac:spMkLst>
            <pc:docMk/>
            <pc:sldMk cId="1242526990" sldId="322"/>
            <ac:spMk id="2" creationId="{11A2FB00-365A-483B-9A4D-ADB348C77F2A}"/>
          </ac:spMkLst>
        </pc:spChg>
      </pc:sldChg>
      <pc:sldChg chg="modSp">
        <pc:chgData name="Tracy Whalen" userId="1b238880-ca1c-4b10-a946-097cde7fb34c" providerId="ADAL" clId="{FA19C9D6-4319-419B-B153-44C75D48D0F7}" dt="2025-04-22T20:47:48.439" v="3256" actId="20577"/>
        <pc:sldMkLst>
          <pc:docMk/>
          <pc:sldMk cId="3402070258" sldId="323"/>
        </pc:sldMkLst>
        <pc:spChg chg="mod">
          <ac:chgData name="Tracy Whalen" userId="1b238880-ca1c-4b10-a946-097cde7fb34c" providerId="ADAL" clId="{FA19C9D6-4319-419B-B153-44C75D48D0F7}" dt="2025-04-22T20:47:48.439" v="3256" actId="20577"/>
          <ac:spMkLst>
            <pc:docMk/>
            <pc:sldMk cId="3402070258" sldId="323"/>
            <ac:spMk id="2" creationId="{EE9712F0-9502-49F4-BDC5-C0A8D5C09A8E}"/>
          </ac:spMkLst>
        </pc:spChg>
        <pc:spChg chg="mod">
          <ac:chgData name="Tracy Whalen" userId="1b238880-ca1c-4b10-a946-097cde7fb34c" providerId="ADAL" clId="{FA19C9D6-4319-419B-B153-44C75D48D0F7}" dt="2025-04-22T20:45:52.392" v="3248" actId="20577"/>
          <ac:spMkLst>
            <pc:docMk/>
            <pc:sldMk cId="3402070258" sldId="323"/>
            <ac:spMk id="3" creationId="{20C75245-58C7-4062-B1A2-520AB4FC0797}"/>
          </ac:spMkLst>
        </pc:spChg>
      </pc:sldChg>
      <pc:sldChg chg="modSp">
        <pc:chgData name="Tracy Whalen" userId="1b238880-ca1c-4b10-a946-097cde7fb34c" providerId="ADAL" clId="{FA19C9D6-4319-419B-B153-44C75D48D0F7}" dt="2025-04-22T19:15:52.696" v="2465" actId="255"/>
        <pc:sldMkLst>
          <pc:docMk/>
          <pc:sldMk cId="2283623433" sldId="324"/>
        </pc:sldMkLst>
        <pc:spChg chg="mod">
          <ac:chgData name="Tracy Whalen" userId="1b238880-ca1c-4b10-a946-097cde7fb34c" providerId="ADAL" clId="{FA19C9D6-4319-419B-B153-44C75D48D0F7}" dt="2025-04-22T19:15:52.696" v="2465" actId="255"/>
          <ac:spMkLst>
            <pc:docMk/>
            <pc:sldMk cId="2283623433" sldId="324"/>
            <ac:spMk id="2" creationId="{57FF75EF-5055-44D3-B58A-3BA1CB79B935}"/>
          </ac:spMkLst>
        </pc:spChg>
        <pc:spChg chg="mod">
          <ac:chgData name="Tracy Whalen" userId="1b238880-ca1c-4b10-a946-097cde7fb34c" providerId="ADAL" clId="{FA19C9D6-4319-419B-B153-44C75D48D0F7}" dt="2025-04-22T17:23:38.797" v="432" actId="20577"/>
          <ac:spMkLst>
            <pc:docMk/>
            <pc:sldMk cId="2283623433" sldId="324"/>
            <ac:spMk id="3" creationId="{A6248CBB-188E-4F66-94E5-5C16663E6D3A}"/>
          </ac:spMkLst>
        </pc:spChg>
      </pc:sldChg>
      <pc:sldChg chg="del">
        <pc:chgData name="Tracy Whalen" userId="1b238880-ca1c-4b10-a946-097cde7fb34c" providerId="ADAL" clId="{FA19C9D6-4319-419B-B153-44C75D48D0F7}" dt="2025-04-22T16:38:52.444" v="10" actId="2696"/>
        <pc:sldMkLst>
          <pc:docMk/>
          <pc:sldMk cId="2955178600" sldId="325"/>
        </pc:sldMkLst>
      </pc:sldChg>
      <pc:sldChg chg="addSp delSp modSp">
        <pc:chgData name="Tracy Whalen" userId="1b238880-ca1c-4b10-a946-097cde7fb34c" providerId="ADAL" clId="{FA19C9D6-4319-419B-B153-44C75D48D0F7}" dt="2025-04-22T19:13:59.651" v="2454" actId="2711"/>
        <pc:sldMkLst>
          <pc:docMk/>
          <pc:sldMk cId="2445161083" sldId="330"/>
        </pc:sldMkLst>
        <pc:spChg chg="add del mod">
          <ac:chgData name="Tracy Whalen" userId="1b238880-ca1c-4b10-a946-097cde7fb34c" providerId="ADAL" clId="{FA19C9D6-4319-419B-B153-44C75D48D0F7}" dt="2025-04-22T18:51:38.708" v="2221"/>
          <ac:spMkLst>
            <pc:docMk/>
            <pc:sldMk cId="2445161083" sldId="330"/>
            <ac:spMk id="2" creationId="{7D8A0A64-DEB3-4F62-8FD2-7AE38F247923}"/>
          </ac:spMkLst>
        </pc:spChg>
        <pc:spChg chg="add del mod">
          <ac:chgData name="Tracy Whalen" userId="1b238880-ca1c-4b10-a946-097cde7fb34c" providerId="ADAL" clId="{FA19C9D6-4319-419B-B153-44C75D48D0F7}" dt="2025-04-22T18:51:49.210" v="2223"/>
          <ac:spMkLst>
            <pc:docMk/>
            <pc:sldMk cId="2445161083" sldId="330"/>
            <ac:spMk id="5" creationId="{1072395F-7C86-4A19-9463-2444617CDB3E}"/>
          </ac:spMkLst>
        </pc:spChg>
        <pc:spChg chg="add del mod">
          <ac:chgData name="Tracy Whalen" userId="1b238880-ca1c-4b10-a946-097cde7fb34c" providerId="ADAL" clId="{FA19C9D6-4319-419B-B153-44C75D48D0F7}" dt="2025-04-22T18:52:10.463" v="2225"/>
          <ac:spMkLst>
            <pc:docMk/>
            <pc:sldMk cId="2445161083" sldId="330"/>
            <ac:spMk id="7" creationId="{5DE88F05-36F9-439F-8567-F246A5A87C32}"/>
          </ac:spMkLst>
        </pc:spChg>
        <pc:spChg chg="add del mod">
          <ac:chgData name="Tracy Whalen" userId="1b238880-ca1c-4b10-a946-097cde7fb34c" providerId="ADAL" clId="{FA19C9D6-4319-419B-B153-44C75D48D0F7}" dt="2025-04-22T18:53:31.895" v="2229"/>
          <ac:spMkLst>
            <pc:docMk/>
            <pc:sldMk cId="2445161083" sldId="330"/>
            <ac:spMk id="9" creationId="{2FB2D29E-D639-4B45-AA36-F41C63DA09F8}"/>
          </ac:spMkLst>
        </pc:spChg>
        <pc:spChg chg="add del mod">
          <ac:chgData name="Tracy Whalen" userId="1b238880-ca1c-4b10-a946-097cde7fb34c" providerId="ADAL" clId="{FA19C9D6-4319-419B-B153-44C75D48D0F7}" dt="2025-04-22T18:54:13.647" v="2235"/>
          <ac:spMkLst>
            <pc:docMk/>
            <pc:sldMk cId="2445161083" sldId="330"/>
            <ac:spMk id="11" creationId="{6321339B-6666-4632-9D17-3B594C3C1442}"/>
          </ac:spMkLst>
        </pc:spChg>
        <pc:spChg chg="add del mod">
          <ac:chgData name="Tracy Whalen" userId="1b238880-ca1c-4b10-a946-097cde7fb34c" providerId="ADAL" clId="{FA19C9D6-4319-419B-B153-44C75D48D0F7}" dt="2025-04-22T18:54:08.436" v="2234"/>
          <ac:spMkLst>
            <pc:docMk/>
            <pc:sldMk cId="2445161083" sldId="330"/>
            <ac:spMk id="12" creationId="{30F14645-AE1F-42D8-AC6A-9F6237397122}"/>
          </ac:spMkLst>
        </pc:spChg>
        <pc:spChg chg="add del mod">
          <ac:chgData name="Tracy Whalen" userId="1b238880-ca1c-4b10-a946-097cde7fb34c" providerId="ADAL" clId="{FA19C9D6-4319-419B-B153-44C75D48D0F7}" dt="2025-04-22T18:54:07.016" v="2233"/>
          <ac:spMkLst>
            <pc:docMk/>
            <pc:sldMk cId="2445161083" sldId="330"/>
            <ac:spMk id="13" creationId="{8F9B2CC8-0484-40D9-BEB0-3F58AA0A6F51}"/>
          </ac:spMkLst>
        </pc:spChg>
        <pc:spChg chg="mod">
          <ac:chgData name="Tracy Whalen" userId="1b238880-ca1c-4b10-a946-097cde7fb34c" providerId="ADAL" clId="{FA19C9D6-4319-419B-B153-44C75D48D0F7}" dt="2025-04-22T19:13:59.651" v="2454" actId="2711"/>
          <ac:spMkLst>
            <pc:docMk/>
            <pc:sldMk cId="2445161083" sldId="330"/>
            <ac:spMk id="24" creationId="{E2B40A66-81D4-424E-AE76-BACA5BBBF777}"/>
          </ac:spMkLst>
        </pc:spChg>
        <pc:spChg chg="mod">
          <ac:chgData name="Tracy Whalen" userId="1b238880-ca1c-4b10-a946-097cde7fb34c" providerId="ADAL" clId="{FA19C9D6-4319-419B-B153-44C75D48D0F7}" dt="2025-04-22T16:42:47.475" v="116" actId="20577"/>
          <ac:spMkLst>
            <pc:docMk/>
            <pc:sldMk cId="2445161083" sldId="330"/>
            <ac:spMk id="33" creationId="{60694D45-BA42-434F-9320-797D14F1BA1C}"/>
          </ac:spMkLst>
        </pc:spChg>
        <pc:picChg chg="add del mod">
          <ac:chgData name="Tracy Whalen" userId="1b238880-ca1c-4b10-a946-097cde7fb34c" providerId="ADAL" clId="{FA19C9D6-4319-419B-B153-44C75D48D0F7}" dt="2025-04-22T18:51:46.424" v="2222"/>
          <ac:picMkLst>
            <pc:docMk/>
            <pc:sldMk cId="2445161083" sldId="330"/>
            <ac:picMk id="4" creationId="{97924481-7531-48D2-93EA-3E691B596D03}"/>
          </ac:picMkLst>
        </pc:picChg>
        <pc:picChg chg="add del mod">
          <ac:chgData name="Tracy Whalen" userId="1b238880-ca1c-4b10-a946-097cde7fb34c" providerId="ADAL" clId="{FA19C9D6-4319-419B-B153-44C75D48D0F7}" dt="2025-04-22T18:51:52.989" v="2224"/>
          <ac:picMkLst>
            <pc:docMk/>
            <pc:sldMk cId="2445161083" sldId="330"/>
            <ac:picMk id="6" creationId="{4AB78032-4FA2-4686-917B-4E33FC3F0013}"/>
          </ac:picMkLst>
        </pc:picChg>
        <pc:picChg chg="add del mod">
          <ac:chgData name="Tracy Whalen" userId="1b238880-ca1c-4b10-a946-097cde7fb34c" providerId="ADAL" clId="{FA19C9D6-4319-419B-B153-44C75D48D0F7}" dt="2025-04-22T18:52:24.952" v="2228"/>
          <ac:picMkLst>
            <pc:docMk/>
            <pc:sldMk cId="2445161083" sldId="330"/>
            <ac:picMk id="8" creationId="{093D3C5F-F8C0-4C5D-A367-E00D1285C50F}"/>
          </ac:picMkLst>
        </pc:picChg>
        <pc:picChg chg="add del mod">
          <ac:chgData name="Tracy Whalen" userId="1b238880-ca1c-4b10-a946-097cde7fb34c" providerId="ADAL" clId="{FA19C9D6-4319-419B-B153-44C75D48D0F7}" dt="2025-04-22T18:53:35.126" v="2230"/>
          <ac:picMkLst>
            <pc:docMk/>
            <pc:sldMk cId="2445161083" sldId="330"/>
            <ac:picMk id="10" creationId="{081CC7E3-9A2E-4929-9FC1-D55E97D37EC6}"/>
          </ac:picMkLst>
        </pc:picChg>
        <pc:picChg chg="add mod">
          <ac:chgData name="Tracy Whalen" userId="1b238880-ca1c-4b10-a946-097cde7fb34c" providerId="ADAL" clId="{FA19C9D6-4319-419B-B153-44C75D48D0F7}" dt="2025-04-22T18:54:13.647" v="2235"/>
          <ac:picMkLst>
            <pc:docMk/>
            <pc:sldMk cId="2445161083" sldId="330"/>
            <ac:picMk id="15" creationId="{98C3A9DB-025F-4781-B0AC-C6C651B504B9}"/>
          </ac:picMkLst>
        </pc:picChg>
        <pc:picChg chg="del">
          <ac:chgData name="Tracy Whalen" userId="1b238880-ca1c-4b10-a946-097cde7fb34c" providerId="ADAL" clId="{FA19C9D6-4319-419B-B153-44C75D48D0F7}" dt="2025-04-22T16:40:19.128" v="11"/>
          <ac:picMkLst>
            <pc:docMk/>
            <pc:sldMk cId="2445161083" sldId="330"/>
            <ac:picMk id="34" creationId="{A263FBFC-5DCD-4611-AF34-0478D255F80F}"/>
          </ac:picMkLst>
        </pc:picChg>
      </pc:sldChg>
      <pc:sldChg chg="modSp">
        <pc:chgData name="Tracy Whalen" userId="1b238880-ca1c-4b10-a946-097cde7fb34c" providerId="ADAL" clId="{FA19C9D6-4319-419B-B153-44C75D48D0F7}" dt="2025-04-22T16:58:47.969" v="187" actId="20577"/>
        <pc:sldMkLst>
          <pc:docMk/>
          <pc:sldMk cId="810130729" sldId="332"/>
        </pc:sldMkLst>
        <pc:spChg chg="mod">
          <ac:chgData name="Tracy Whalen" userId="1b238880-ca1c-4b10-a946-097cde7fb34c" providerId="ADAL" clId="{FA19C9D6-4319-419B-B153-44C75D48D0F7}" dt="2025-04-22T16:58:47.969" v="187" actId="20577"/>
          <ac:spMkLst>
            <pc:docMk/>
            <pc:sldMk cId="810130729" sldId="332"/>
            <ac:spMk id="6" creationId="{DC318776-2131-4AD2-9E74-62D5C84D54CF}"/>
          </ac:spMkLst>
        </pc:spChg>
      </pc:sldChg>
      <pc:sldChg chg="modSp">
        <pc:chgData name="Tracy Whalen" userId="1b238880-ca1c-4b10-a946-097cde7fb34c" providerId="ADAL" clId="{FA19C9D6-4319-419B-B153-44C75D48D0F7}" dt="2025-04-22T19:14:05.647" v="2455" actId="2711"/>
        <pc:sldMkLst>
          <pc:docMk/>
          <pc:sldMk cId="1909456923" sldId="333"/>
        </pc:sldMkLst>
        <pc:spChg chg="mod">
          <ac:chgData name="Tracy Whalen" userId="1b238880-ca1c-4b10-a946-097cde7fb34c" providerId="ADAL" clId="{FA19C9D6-4319-419B-B153-44C75D48D0F7}" dt="2025-04-22T19:14:05.647" v="2455" actId="2711"/>
          <ac:spMkLst>
            <pc:docMk/>
            <pc:sldMk cId="1909456923" sldId="333"/>
            <ac:spMk id="5" creationId="{70740B59-4FF3-49A2-A5FC-AABE66C87232}"/>
          </ac:spMkLst>
        </pc:spChg>
      </pc:sldChg>
      <pc:sldChg chg="modSp">
        <pc:chgData name="Tracy Whalen" userId="1b238880-ca1c-4b10-a946-097cde7fb34c" providerId="ADAL" clId="{FA19C9D6-4319-419B-B153-44C75D48D0F7}" dt="2025-04-22T19:13:49.796" v="2453" actId="2711"/>
        <pc:sldMkLst>
          <pc:docMk/>
          <pc:sldMk cId="3210402466" sldId="334"/>
        </pc:sldMkLst>
        <pc:spChg chg="mod">
          <ac:chgData name="Tracy Whalen" userId="1b238880-ca1c-4b10-a946-097cde7fb34c" providerId="ADAL" clId="{FA19C9D6-4319-419B-B153-44C75D48D0F7}" dt="2025-04-22T19:13:49.796" v="2453" actId="2711"/>
          <ac:spMkLst>
            <pc:docMk/>
            <pc:sldMk cId="3210402466" sldId="334"/>
            <ac:spMk id="3" creationId="{8679C97F-E1C3-4482-A359-E505110FDCDB}"/>
          </ac:spMkLst>
        </pc:spChg>
      </pc:sldChg>
      <pc:sldChg chg="addSp delSp modSp">
        <pc:chgData name="Tracy Whalen" userId="1b238880-ca1c-4b10-a946-097cde7fb34c" providerId="ADAL" clId="{FA19C9D6-4319-419B-B153-44C75D48D0F7}" dt="2025-04-22T19:14:18.338" v="2456" actId="2711"/>
        <pc:sldMkLst>
          <pc:docMk/>
          <pc:sldMk cId="1761558859" sldId="335"/>
        </pc:sldMkLst>
        <pc:spChg chg="add del mod">
          <ac:chgData name="Tracy Whalen" userId="1b238880-ca1c-4b10-a946-097cde7fb34c" providerId="ADAL" clId="{FA19C9D6-4319-419B-B153-44C75D48D0F7}" dt="2025-04-22T16:52:37.420" v="179"/>
          <ac:spMkLst>
            <pc:docMk/>
            <pc:sldMk cId="1761558859" sldId="335"/>
            <ac:spMk id="2" creationId="{FE394F25-EC71-45C9-8202-81DAD6A99AAC}"/>
          </ac:spMkLst>
        </pc:spChg>
        <pc:spChg chg="mod">
          <ac:chgData name="Tracy Whalen" userId="1b238880-ca1c-4b10-a946-097cde7fb34c" providerId="ADAL" clId="{FA19C9D6-4319-419B-B153-44C75D48D0F7}" dt="2025-04-22T19:14:18.338" v="2456" actId="2711"/>
          <ac:spMkLst>
            <pc:docMk/>
            <pc:sldMk cId="1761558859" sldId="335"/>
            <ac:spMk id="12" creationId="{70DE88C6-EA36-4862-ADBE-CE136E091D27}"/>
          </ac:spMkLst>
        </pc:spChg>
        <pc:picChg chg="add mod">
          <ac:chgData name="Tracy Whalen" userId="1b238880-ca1c-4b10-a946-097cde7fb34c" providerId="ADAL" clId="{FA19C9D6-4319-419B-B153-44C75D48D0F7}" dt="2025-04-22T16:52:37.420" v="179"/>
          <ac:picMkLst>
            <pc:docMk/>
            <pc:sldMk cId="1761558859" sldId="335"/>
            <ac:picMk id="4" creationId="{507A46B6-BDEA-4561-9F9A-D573A5A5349A}"/>
          </ac:picMkLst>
        </pc:picChg>
        <pc:picChg chg="del">
          <ac:chgData name="Tracy Whalen" userId="1b238880-ca1c-4b10-a946-097cde7fb34c" providerId="ADAL" clId="{FA19C9D6-4319-419B-B153-44C75D48D0F7}" dt="2025-04-22T16:43:31.632" v="178"/>
          <ac:picMkLst>
            <pc:docMk/>
            <pc:sldMk cId="1761558859" sldId="335"/>
            <ac:picMk id="16" creationId="{1F4AC9F8-7278-4637-BA01-4CFFCB944608}"/>
          </ac:picMkLst>
        </pc:picChg>
      </pc:sldChg>
      <pc:sldChg chg="modSp ord">
        <pc:chgData name="Tracy Whalen" userId="1b238880-ca1c-4b10-a946-097cde7fb34c" providerId="ADAL" clId="{FA19C9D6-4319-419B-B153-44C75D48D0F7}" dt="2025-04-22T21:48:32.259" v="4215"/>
        <pc:sldMkLst>
          <pc:docMk/>
          <pc:sldMk cId="3653055891" sldId="337"/>
        </pc:sldMkLst>
        <pc:spChg chg="mod">
          <ac:chgData name="Tracy Whalen" userId="1b238880-ca1c-4b10-a946-097cde7fb34c" providerId="ADAL" clId="{FA19C9D6-4319-419B-B153-44C75D48D0F7}" dt="2025-04-22T20:40:39.589" v="3200" actId="5793"/>
          <ac:spMkLst>
            <pc:docMk/>
            <pc:sldMk cId="3653055891" sldId="337"/>
            <ac:spMk id="2" creationId="{0718B168-937F-4C01-9B77-4F3E09736F76}"/>
          </ac:spMkLst>
        </pc:spChg>
      </pc:sldChg>
      <pc:sldChg chg="modSp">
        <pc:chgData name="Tracy Whalen" userId="1b238880-ca1c-4b10-a946-097cde7fb34c" providerId="ADAL" clId="{FA19C9D6-4319-419B-B153-44C75D48D0F7}" dt="2025-04-22T22:37:58.766" v="4978" actId="2711"/>
        <pc:sldMkLst>
          <pc:docMk/>
          <pc:sldMk cId="1733877258" sldId="338"/>
        </pc:sldMkLst>
        <pc:spChg chg="mod">
          <ac:chgData name="Tracy Whalen" userId="1b238880-ca1c-4b10-a946-097cde7fb34c" providerId="ADAL" clId="{FA19C9D6-4319-419B-B153-44C75D48D0F7}" dt="2025-04-22T22:37:58.766" v="4978" actId="2711"/>
          <ac:spMkLst>
            <pc:docMk/>
            <pc:sldMk cId="1733877258" sldId="338"/>
            <ac:spMk id="2" creationId="{F4DD01C3-F980-4C61-B050-6DB4212C721C}"/>
          </ac:spMkLst>
        </pc:spChg>
        <pc:spChg chg="mod">
          <ac:chgData name="Tracy Whalen" userId="1b238880-ca1c-4b10-a946-097cde7fb34c" providerId="ADAL" clId="{FA19C9D6-4319-419B-B153-44C75D48D0F7}" dt="2025-04-22T20:52:17.683" v="3350" actId="20577"/>
          <ac:spMkLst>
            <pc:docMk/>
            <pc:sldMk cId="1733877258" sldId="338"/>
            <ac:spMk id="3" creationId="{9EE3D221-6271-4584-9E94-20A6374ADBE4}"/>
          </ac:spMkLst>
        </pc:spChg>
      </pc:sldChg>
      <pc:sldChg chg="modSp">
        <pc:chgData name="Tracy Whalen" userId="1b238880-ca1c-4b10-a946-097cde7fb34c" providerId="ADAL" clId="{FA19C9D6-4319-419B-B153-44C75D48D0F7}" dt="2025-04-22T22:37:51.940" v="4977" actId="2711"/>
        <pc:sldMkLst>
          <pc:docMk/>
          <pc:sldMk cId="3189140087" sldId="339"/>
        </pc:sldMkLst>
        <pc:spChg chg="mod">
          <ac:chgData name="Tracy Whalen" userId="1b238880-ca1c-4b10-a946-097cde7fb34c" providerId="ADAL" clId="{FA19C9D6-4319-419B-B153-44C75D48D0F7}" dt="2025-04-22T22:37:51.940" v="4977" actId="2711"/>
          <ac:spMkLst>
            <pc:docMk/>
            <pc:sldMk cId="3189140087" sldId="339"/>
            <ac:spMk id="2" creationId="{CF5FEA60-5D24-4DE3-8A42-5D10598798D4}"/>
          </ac:spMkLst>
        </pc:spChg>
        <pc:spChg chg="mod">
          <ac:chgData name="Tracy Whalen" userId="1b238880-ca1c-4b10-a946-097cde7fb34c" providerId="ADAL" clId="{FA19C9D6-4319-419B-B153-44C75D48D0F7}" dt="2025-04-22T20:53:44.879" v="3438" actId="20577"/>
          <ac:spMkLst>
            <pc:docMk/>
            <pc:sldMk cId="3189140087" sldId="339"/>
            <ac:spMk id="3" creationId="{6FDD4ADC-8730-472B-871E-7F63742E438B}"/>
          </ac:spMkLst>
        </pc:spChg>
      </pc:sldChg>
      <pc:sldChg chg="modSp">
        <pc:chgData name="Tracy Whalen" userId="1b238880-ca1c-4b10-a946-097cde7fb34c" providerId="ADAL" clId="{FA19C9D6-4319-419B-B153-44C75D48D0F7}" dt="2025-04-22T22:37:44.983" v="4976" actId="2711"/>
        <pc:sldMkLst>
          <pc:docMk/>
          <pc:sldMk cId="2403041939" sldId="341"/>
        </pc:sldMkLst>
        <pc:spChg chg="mod">
          <ac:chgData name="Tracy Whalen" userId="1b238880-ca1c-4b10-a946-097cde7fb34c" providerId="ADAL" clId="{FA19C9D6-4319-419B-B153-44C75D48D0F7}" dt="2025-04-22T22:37:44.983" v="4976" actId="2711"/>
          <ac:spMkLst>
            <pc:docMk/>
            <pc:sldMk cId="2403041939" sldId="341"/>
            <ac:spMk id="2" creationId="{6E18E35C-0F08-4179-A1E0-8C47B6A40708}"/>
          </ac:spMkLst>
        </pc:spChg>
        <pc:spChg chg="mod">
          <ac:chgData name="Tracy Whalen" userId="1b238880-ca1c-4b10-a946-097cde7fb34c" providerId="ADAL" clId="{FA19C9D6-4319-419B-B153-44C75D48D0F7}" dt="2025-04-22T20:55:33.710" v="3513" actId="20577"/>
          <ac:spMkLst>
            <pc:docMk/>
            <pc:sldMk cId="2403041939" sldId="341"/>
            <ac:spMk id="3" creationId="{5A68CFDD-F664-47DB-A7E5-75307F3F134E}"/>
          </ac:spMkLst>
        </pc:spChg>
      </pc:sldChg>
      <pc:sldChg chg="modSp del">
        <pc:chgData name="Tracy Whalen" userId="1b238880-ca1c-4b10-a946-097cde7fb34c" providerId="ADAL" clId="{FA19C9D6-4319-419B-B153-44C75D48D0F7}" dt="2025-04-23T14:54:08.891" v="5930" actId="2696"/>
        <pc:sldMkLst>
          <pc:docMk/>
          <pc:sldMk cId="253943620" sldId="342"/>
        </pc:sldMkLst>
        <pc:spChg chg="mod">
          <ac:chgData name="Tracy Whalen" userId="1b238880-ca1c-4b10-a946-097cde7fb34c" providerId="ADAL" clId="{FA19C9D6-4319-419B-B153-44C75D48D0F7}" dt="2025-04-22T22:57:24.307" v="5479" actId="20577"/>
          <ac:spMkLst>
            <pc:docMk/>
            <pc:sldMk cId="253943620" sldId="342"/>
            <ac:spMk id="2" creationId="{7F7959AA-7361-4BD7-81E9-88220C6BFD67}"/>
          </ac:spMkLst>
        </pc:spChg>
      </pc:sldChg>
      <pc:sldChg chg="modSp">
        <pc:chgData name="Tracy Whalen" userId="1b238880-ca1c-4b10-a946-097cde7fb34c" providerId="ADAL" clId="{FA19C9D6-4319-419B-B153-44C75D48D0F7}" dt="2025-04-23T15:18:34.263" v="6398" actId="255"/>
        <pc:sldMkLst>
          <pc:docMk/>
          <pc:sldMk cId="2195019151" sldId="343"/>
        </pc:sldMkLst>
        <pc:spChg chg="mod">
          <ac:chgData name="Tracy Whalen" userId="1b238880-ca1c-4b10-a946-097cde7fb34c" providerId="ADAL" clId="{FA19C9D6-4319-419B-B153-44C75D48D0F7}" dt="2025-04-23T15:18:34.263" v="6398" actId="255"/>
          <ac:spMkLst>
            <pc:docMk/>
            <pc:sldMk cId="2195019151" sldId="343"/>
            <ac:spMk id="2" creationId="{76D5CA94-1B06-4ABE-95E2-CA753F6BE6F3}"/>
          </ac:spMkLst>
        </pc:spChg>
      </pc:sldChg>
      <pc:sldChg chg="modSp">
        <pc:chgData name="Tracy Whalen" userId="1b238880-ca1c-4b10-a946-097cde7fb34c" providerId="ADAL" clId="{FA19C9D6-4319-419B-B153-44C75D48D0F7}" dt="2025-04-22T23:21:54.737" v="5882" actId="113"/>
        <pc:sldMkLst>
          <pc:docMk/>
          <pc:sldMk cId="3154074100" sldId="344"/>
        </pc:sldMkLst>
        <pc:spChg chg="mod">
          <ac:chgData name="Tracy Whalen" userId="1b238880-ca1c-4b10-a946-097cde7fb34c" providerId="ADAL" clId="{FA19C9D6-4319-419B-B153-44C75D48D0F7}" dt="2025-04-22T23:21:54.737" v="5882" actId="113"/>
          <ac:spMkLst>
            <pc:docMk/>
            <pc:sldMk cId="3154074100" sldId="344"/>
            <ac:spMk id="5" creationId="{0F75A2B6-9251-424F-B576-F884D8CED588}"/>
          </ac:spMkLst>
        </pc:spChg>
      </pc:sldChg>
      <pc:sldChg chg="addSp modSp">
        <pc:chgData name="Tracy Whalen" userId="1b238880-ca1c-4b10-a946-097cde7fb34c" providerId="ADAL" clId="{FA19C9D6-4319-419B-B153-44C75D48D0F7}" dt="2025-04-22T21:43:12.114" v="4208" actId="255"/>
        <pc:sldMkLst>
          <pc:docMk/>
          <pc:sldMk cId="3012669009" sldId="345"/>
        </pc:sldMkLst>
        <pc:spChg chg="mod">
          <ac:chgData name="Tracy Whalen" userId="1b238880-ca1c-4b10-a946-097cde7fb34c" providerId="ADAL" clId="{FA19C9D6-4319-419B-B153-44C75D48D0F7}" dt="2025-04-22T19:26:35.230" v="2486" actId="20577"/>
          <ac:spMkLst>
            <pc:docMk/>
            <pc:sldMk cId="3012669009" sldId="345"/>
            <ac:spMk id="2" creationId="{DC96BDEC-8CA1-43D1-ADE1-D01268828052}"/>
          </ac:spMkLst>
        </pc:spChg>
        <pc:spChg chg="mod">
          <ac:chgData name="Tracy Whalen" userId="1b238880-ca1c-4b10-a946-097cde7fb34c" providerId="ADAL" clId="{FA19C9D6-4319-419B-B153-44C75D48D0F7}" dt="2025-04-22T21:17:54.014" v="3934" actId="1076"/>
          <ac:spMkLst>
            <pc:docMk/>
            <pc:sldMk cId="3012669009" sldId="345"/>
            <ac:spMk id="3" creationId="{8EF66D6D-2846-4960-92CE-467138C0234C}"/>
          </ac:spMkLst>
        </pc:spChg>
        <pc:spChg chg="add mod">
          <ac:chgData name="Tracy Whalen" userId="1b238880-ca1c-4b10-a946-097cde7fb34c" providerId="ADAL" clId="{FA19C9D6-4319-419B-B153-44C75D48D0F7}" dt="2025-04-22T21:43:12.114" v="4208" actId="255"/>
          <ac:spMkLst>
            <pc:docMk/>
            <pc:sldMk cId="3012669009" sldId="345"/>
            <ac:spMk id="4" creationId="{768C13BA-FDCD-4027-A879-7D445F7F98CE}"/>
          </ac:spMkLst>
        </pc:spChg>
      </pc:sldChg>
      <pc:sldChg chg="modSp">
        <pc:chgData name="Tracy Whalen" userId="1b238880-ca1c-4b10-a946-097cde7fb34c" providerId="ADAL" clId="{FA19C9D6-4319-419B-B153-44C75D48D0F7}" dt="2025-04-22T19:14:46.201" v="2457" actId="2711"/>
        <pc:sldMkLst>
          <pc:docMk/>
          <pc:sldMk cId="3271378181" sldId="346"/>
        </pc:sldMkLst>
        <pc:spChg chg="mod">
          <ac:chgData name="Tracy Whalen" userId="1b238880-ca1c-4b10-a946-097cde7fb34c" providerId="ADAL" clId="{FA19C9D6-4319-419B-B153-44C75D48D0F7}" dt="2025-04-22T19:14:46.201" v="2457" actId="2711"/>
          <ac:spMkLst>
            <pc:docMk/>
            <pc:sldMk cId="3271378181" sldId="346"/>
            <ac:spMk id="3" creationId="{15AF20A5-2A4A-4F85-ACFC-76190241BD38}"/>
          </ac:spMkLst>
        </pc:spChg>
      </pc:sldChg>
      <pc:sldChg chg="addSp delSp modSp del">
        <pc:chgData name="Tracy Whalen" userId="1b238880-ca1c-4b10-a946-097cde7fb34c" providerId="ADAL" clId="{FA19C9D6-4319-419B-B153-44C75D48D0F7}" dt="2025-04-23T14:54:06.775" v="5929" actId="2696"/>
        <pc:sldMkLst>
          <pc:docMk/>
          <pc:sldMk cId="3992574547" sldId="347"/>
        </pc:sldMkLst>
        <pc:spChg chg="mod">
          <ac:chgData name="Tracy Whalen" userId="1b238880-ca1c-4b10-a946-097cde7fb34c" providerId="ADAL" clId="{FA19C9D6-4319-419B-B153-44C75D48D0F7}" dt="2025-04-22T19:53:38.275" v="2815" actId="20577"/>
          <ac:spMkLst>
            <pc:docMk/>
            <pc:sldMk cId="3992574547" sldId="347"/>
            <ac:spMk id="2" creationId="{39842712-2049-4BAE-801C-7812656AF705}"/>
          </ac:spMkLst>
        </pc:spChg>
        <pc:spChg chg="add del mod">
          <ac:chgData name="Tracy Whalen" userId="1b238880-ca1c-4b10-a946-097cde7fb34c" providerId="ADAL" clId="{FA19C9D6-4319-419B-B153-44C75D48D0F7}" dt="2025-04-23T14:53:21.628" v="5926"/>
          <ac:spMkLst>
            <pc:docMk/>
            <pc:sldMk cId="3992574547" sldId="347"/>
            <ac:spMk id="3" creationId="{488F2153-FF44-4304-B02F-B345DE42D95E}"/>
          </ac:spMkLst>
        </pc:spChg>
        <pc:spChg chg="add del mod">
          <ac:chgData name="Tracy Whalen" userId="1b238880-ca1c-4b10-a946-097cde7fb34c" providerId="ADAL" clId="{FA19C9D6-4319-419B-B153-44C75D48D0F7}" dt="2025-04-23T14:52:46.007" v="5920"/>
          <ac:spMkLst>
            <pc:docMk/>
            <pc:sldMk cId="3992574547" sldId="347"/>
            <ac:spMk id="4" creationId="{6DD18007-1294-4829-AE5D-896C8FD0412E}"/>
          </ac:spMkLst>
        </pc:spChg>
        <pc:spChg chg="add del mod">
          <ac:chgData name="Tracy Whalen" userId="1b238880-ca1c-4b10-a946-097cde7fb34c" providerId="ADAL" clId="{FA19C9D6-4319-419B-B153-44C75D48D0F7}" dt="2025-04-23T14:53:22.161" v="5927"/>
          <ac:spMkLst>
            <pc:docMk/>
            <pc:sldMk cId="3992574547" sldId="347"/>
            <ac:spMk id="5" creationId="{A32F91D8-CF32-4D5F-849D-2A6155EF0EBF}"/>
          </ac:spMkLst>
        </pc:spChg>
        <pc:spChg chg="add del mod">
          <ac:chgData name="Tracy Whalen" userId="1b238880-ca1c-4b10-a946-097cde7fb34c" providerId="ADAL" clId="{FA19C9D6-4319-419B-B153-44C75D48D0F7}" dt="2025-04-23T14:53:21.628" v="5926"/>
          <ac:spMkLst>
            <pc:docMk/>
            <pc:sldMk cId="3992574547" sldId="347"/>
            <ac:spMk id="6" creationId="{25B4A2DC-C2FF-43AC-B8AB-861854B538CE}"/>
          </ac:spMkLst>
        </pc:spChg>
        <pc:spChg chg="add del">
          <ac:chgData name="Tracy Whalen" userId="1b238880-ca1c-4b10-a946-097cde7fb34c" providerId="ADAL" clId="{FA19C9D6-4319-419B-B153-44C75D48D0F7}" dt="2025-04-23T14:53:20.889" v="5925"/>
          <ac:spMkLst>
            <pc:docMk/>
            <pc:sldMk cId="3992574547" sldId="347"/>
            <ac:spMk id="7" creationId="{75170123-D6BC-414B-A296-A68F6D4D647A}"/>
          </ac:spMkLst>
        </pc:spChg>
      </pc:sldChg>
      <pc:sldChg chg="modSp">
        <pc:chgData name="Tracy Whalen" userId="1b238880-ca1c-4b10-a946-097cde7fb34c" providerId="ADAL" clId="{FA19C9D6-4319-419B-B153-44C75D48D0F7}" dt="2025-04-23T14:55:21.114" v="6042" actId="20577"/>
        <pc:sldMkLst>
          <pc:docMk/>
          <pc:sldMk cId="1913816908" sldId="348"/>
        </pc:sldMkLst>
        <pc:spChg chg="mod">
          <ac:chgData name="Tracy Whalen" userId="1b238880-ca1c-4b10-a946-097cde7fb34c" providerId="ADAL" clId="{FA19C9D6-4319-419B-B153-44C75D48D0F7}" dt="2025-04-22T19:54:36.239" v="2820" actId="20577"/>
          <ac:spMkLst>
            <pc:docMk/>
            <pc:sldMk cId="1913816908" sldId="348"/>
            <ac:spMk id="2" creationId="{E6581AF7-8CC5-402D-8D9D-E14B5E7F929F}"/>
          </ac:spMkLst>
        </pc:spChg>
        <pc:spChg chg="mod">
          <ac:chgData name="Tracy Whalen" userId="1b238880-ca1c-4b10-a946-097cde7fb34c" providerId="ADAL" clId="{FA19C9D6-4319-419B-B153-44C75D48D0F7}" dt="2025-04-23T14:55:21.114" v="6042" actId="20577"/>
          <ac:spMkLst>
            <pc:docMk/>
            <pc:sldMk cId="1913816908" sldId="348"/>
            <ac:spMk id="3" creationId="{5BFF1A25-086A-475D-8173-AA0A368D0057}"/>
          </ac:spMkLst>
        </pc:spChg>
      </pc:sldChg>
      <pc:sldChg chg="modSp">
        <pc:chgData name="Tracy Whalen" userId="1b238880-ca1c-4b10-a946-097cde7fb34c" providerId="ADAL" clId="{FA19C9D6-4319-419B-B153-44C75D48D0F7}" dt="2025-04-23T15:18:15.453" v="6397" actId="5793"/>
        <pc:sldMkLst>
          <pc:docMk/>
          <pc:sldMk cId="3093313356" sldId="349"/>
        </pc:sldMkLst>
        <pc:spChg chg="mod">
          <ac:chgData name="Tracy Whalen" userId="1b238880-ca1c-4b10-a946-097cde7fb34c" providerId="ADAL" clId="{FA19C9D6-4319-419B-B153-44C75D48D0F7}" dt="2025-04-23T15:18:15.453" v="6397" actId="5793"/>
          <ac:spMkLst>
            <pc:docMk/>
            <pc:sldMk cId="3093313356" sldId="349"/>
            <ac:spMk id="2" creationId="{92242E80-8DD2-492A-A35F-D822F659A2CE}"/>
          </ac:spMkLst>
        </pc:spChg>
        <pc:spChg chg="mod">
          <ac:chgData name="Tracy Whalen" userId="1b238880-ca1c-4b10-a946-097cde7fb34c" providerId="ADAL" clId="{FA19C9D6-4319-419B-B153-44C75D48D0F7}" dt="2025-04-22T22:54:47.958" v="5475" actId="20577"/>
          <ac:spMkLst>
            <pc:docMk/>
            <pc:sldMk cId="3093313356" sldId="349"/>
            <ac:spMk id="3" creationId="{67B934F1-A5AE-43B4-9846-DDFED17F89CF}"/>
          </ac:spMkLst>
        </pc:spChg>
      </pc:sldChg>
      <pc:sldChg chg="modSp">
        <pc:chgData name="Tracy Whalen" userId="1b238880-ca1c-4b10-a946-097cde7fb34c" providerId="ADAL" clId="{FA19C9D6-4319-419B-B153-44C75D48D0F7}" dt="2025-04-22T22:54:32.177" v="5446" actId="20577"/>
        <pc:sldMkLst>
          <pc:docMk/>
          <pc:sldMk cId="262223504" sldId="350"/>
        </pc:sldMkLst>
        <pc:spChg chg="mod">
          <ac:chgData name="Tracy Whalen" userId="1b238880-ca1c-4b10-a946-097cde7fb34c" providerId="ADAL" clId="{FA19C9D6-4319-419B-B153-44C75D48D0F7}" dt="2025-04-22T22:51:38.673" v="5431" actId="113"/>
          <ac:spMkLst>
            <pc:docMk/>
            <pc:sldMk cId="262223504" sldId="350"/>
            <ac:spMk id="2" creationId="{B29A4510-DB0E-4138-8121-74339F926506}"/>
          </ac:spMkLst>
        </pc:spChg>
        <pc:spChg chg="mod">
          <ac:chgData name="Tracy Whalen" userId="1b238880-ca1c-4b10-a946-097cde7fb34c" providerId="ADAL" clId="{FA19C9D6-4319-419B-B153-44C75D48D0F7}" dt="2025-04-22T22:54:32.177" v="5446" actId="20577"/>
          <ac:spMkLst>
            <pc:docMk/>
            <pc:sldMk cId="262223504" sldId="350"/>
            <ac:spMk id="4" creationId="{0347CDCD-A41F-4623-8F20-4EC23B94DED0}"/>
          </ac:spMkLst>
        </pc:spChg>
      </pc:sldChg>
      <pc:sldChg chg="modSp">
        <pc:chgData name="Tracy Whalen" userId="1b238880-ca1c-4b10-a946-097cde7fb34c" providerId="ADAL" clId="{FA19C9D6-4319-419B-B153-44C75D48D0F7}" dt="2025-04-23T14:51:24.151" v="5918" actId="20577"/>
        <pc:sldMkLst>
          <pc:docMk/>
          <pc:sldMk cId="3945874961" sldId="351"/>
        </pc:sldMkLst>
        <pc:spChg chg="mod">
          <ac:chgData name="Tracy Whalen" userId="1b238880-ca1c-4b10-a946-097cde7fb34c" providerId="ADAL" clId="{FA19C9D6-4319-419B-B153-44C75D48D0F7}" dt="2025-04-23T14:51:24.151" v="5918" actId="20577"/>
          <ac:spMkLst>
            <pc:docMk/>
            <pc:sldMk cId="3945874961" sldId="351"/>
            <ac:spMk id="2" creationId="{707EA189-D770-4890-852F-A7EC952E7ED4}"/>
          </ac:spMkLst>
        </pc:spChg>
        <pc:spChg chg="mod">
          <ac:chgData name="Tracy Whalen" userId="1b238880-ca1c-4b10-a946-097cde7fb34c" providerId="ADAL" clId="{FA19C9D6-4319-419B-B153-44C75D48D0F7}" dt="2025-04-22T23:14:00.643" v="5586" actId="14100"/>
          <ac:spMkLst>
            <pc:docMk/>
            <pc:sldMk cId="3945874961" sldId="351"/>
            <ac:spMk id="3" creationId="{662E44EB-D7FB-477D-87ED-141727B3DF7E}"/>
          </ac:spMkLst>
        </pc:spChg>
      </pc:sldChg>
      <pc:sldChg chg="modSp">
        <pc:chgData name="Tracy Whalen" userId="1b238880-ca1c-4b10-a946-097cde7fb34c" providerId="ADAL" clId="{FA19C9D6-4319-419B-B153-44C75D48D0F7}" dt="2025-04-23T15:20:56.647" v="6511" actId="255"/>
        <pc:sldMkLst>
          <pc:docMk/>
          <pc:sldMk cId="2687404685" sldId="352"/>
        </pc:sldMkLst>
        <pc:spChg chg="mod">
          <ac:chgData name="Tracy Whalen" userId="1b238880-ca1c-4b10-a946-097cde7fb34c" providerId="ADAL" clId="{FA19C9D6-4319-419B-B153-44C75D48D0F7}" dt="2025-04-23T15:20:56.647" v="6511" actId="255"/>
          <ac:spMkLst>
            <pc:docMk/>
            <pc:sldMk cId="2687404685" sldId="352"/>
            <ac:spMk id="2" creationId="{CFC0A9AD-1863-40C2-9A21-65AFD7CA6C81}"/>
          </ac:spMkLst>
        </pc:spChg>
        <pc:spChg chg="mod">
          <ac:chgData name="Tracy Whalen" userId="1b238880-ca1c-4b10-a946-097cde7fb34c" providerId="ADAL" clId="{FA19C9D6-4319-419B-B153-44C75D48D0F7}" dt="2025-04-23T15:20:26.913" v="6507" actId="20577"/>
          <ac:spMkLst>
            <pc:docMk/>
            <pc:sldMk cId="2687404685" sldId="352"/>
            <ac:spMk id="3" creationId="{C0E667D9-DC1A-4BAF-98E3-E70ED33ABD7E}"/>
          </ac:spMkLst>
        </pc:spChg>
      </pc:sldChg>
      <pc:sldChg chg="addSp delSp modSp">
        <pc:chgData name="Tracy Whalen" userId="1b238880-ca1c-4b10-a946-097cde7fb34c" providerId="ADAL" clId="{FA19C9D6-4319-419B-B153-44C75D48D0F7}" dt="2025-04-23T15:03:30.018" v="6309" actId="20577"/>
        <pc:sldMkLst>
          <pc:docMk/>
          <pc:sldMk cId="1671251473" sldId="353"/>
        </pc:sldMkLst>
        <pc:spChg chg="del mod">
          <ac:chgData name="Tracy Whalen" userId="1b238880-ca1c-4b10-a946-097cde7fb34c" providerId="ADAL" clId="{FA19C9D6-4319-419B-B153-44C75D48D0F7}" dt="2025-04-23T14:58:19.608" v="6057"/>
          <ac:spMkLst>
            <pc:docMk/>
            <pc:sldMk cId="1671251473" sldId="353"/>
            <ac:spMk id="2" creationId="{9362CE67-E6A0-49A6-8356-EF2E6E091D62}"/>
          </ac:spMkLst>
        </pc:spChg>
        <pc:spChg chg="mod">
          <ac:chgData name="Tracy Whalen" userId="1b238880-ca1c-4b10-a946-097cde7fb34c" providerId="ADAL" clId="{FA19C9D6-4319-419B-B153-44C75D48D0F7}" dt="2025-04-23T15:03:30.018" v="6309" actId="20577"/>
          <ac:spMkLst>
            <pc:docMk/>
            <pc:sldMk cId="1671251473" sldId="353"/>
            <ac:spMk id="3" creationId="{9AEC73BD-0A45-49CF-902E-3D5FEA0AC271}"/>
          </ac:spMkLst>
        </pc:spChg>
        <pc:spChg chg="add del mod">
          <ac:chgData name="Tracy Whalen" userId="1b238880-ca1c-4b10-a946-097cde7fb34c" providerId="ADAL" clId="{FA19C9D6-4319-419B-B153-44C75D48D0F7}" dt="2025-04-23T14:58:25.069" v="6058"/>
          <ac:spMkLst>
            <pc:docMk/>
            <pc:sldMk cId="1671251473" sldId="353"/>
            <ac:spMk id="4" creationId="{308C7173-17C2-4A4B-BB68-89075C5B7CCC}"/>
          </ac:spMkLst>
        </pc:spChg>
        <pc:spChg chg="add del mod">
          <ac:chgData name="Tracy Whalen" userId="1b238880-ca1c-4b10-a946-097cde7fb34c" providerId="ADAL" clId="{FA19C9D6-4319-419B-B153-44C75D48D0F7}" dt="2025-04-23T14:58:25.069" v="6058"/>
          <ac:spMkLst>
            <pc:docMk/>
            <pc:sldMk cId="1671251473" sldId="353"/>
            <ac:spMk id="5" creationId="{676F2A31-F696-49EE-A2AA-C6274B8068F1}"/>
          </ac:spMkLst>
        </pc:spChg>
        <pc:spChg chg="add mod">
          <ac:chgData name="Tracy Whalen" userId="1b238880-ca1c-4b10-a946-097cde7fb34c" providerId="ADAL" clId="{FA19C9D6-4319-419B-B153-44C75D48D0F7}" dt="2025-04-23T14:58:35.275" v="6061" actId="1076"/>
          <ac:spMkLst>
            <pc:docMk/>
            <pc:sldMk cId="1671251473" sldId="353"/>
            <ac:spMk id="6" creationId="{EFF3E743-A6F6-44BC-A98B-173D13F986C2}"/>
          </ac:spMkLst>
        </pc:spChg>
      </pc:sldChg>
      <pc:sldChg chg="modSp">
        <pc:chgData name="Tracy Whalen" userId="1b238880-ca1c-4b10-a946-097cde7fb34c" providerId="ADAL" clId="{FA19C9D6-4319-419B-B153-44C75D48D0F7}" dt="2025-04-22T21:28:42.244" v="4087" actId="20577"/>
        <pc:sldMkLst>
          <pc:docMk/>
          <pc:sldMk cId="3710521097" sldId="356"/>
        </pc:sldMkLst>
        <pc:spChg chg="mod">
          <ac:chgData name="Tracy Whalen" userId="1b238880-ca1c-4b10-a946-097cde7fb34c" providerId="ADAL" clId="{FA19C9D6-4319-419B-B153-44C75D48D0F7}" dt="2025-04-22T21:28:42.244" v="4087" actId="20577"/>
          <ac:spMkLst>
            <pc:docMk/>
            <pc:sldMk cId="3710521097" sldId="356"/>
            <ac:spMk id="2" creationId="{CBCD14F8-C345-436A-9A0E-A3B59A56236E}"/>
          </ac:spMkLst>
        </pc:spChg>
        <pc:spChg chg="mod">
          <ac:chgData name="Tracy Whalen" userId="1b238880-ca1c-4b10-a946-097cde7fb34c" providerId="ADAL" clId="{FA19C9D6-4319-419B-B153-44C75D48D0F7}" dt="2025-04-22T21:25:44.877" v="4027" actId="20577"/>
          <ac:spMkLst>
            <pc:docMk/>
            <pc:sldMk cId="3710521097" sldId="356"/>
            <ac:spMk id="3" creationId="{9DA39A9B-2D19-4D0C-A6E7-C8B2F2CC4A95}"/>
          </ac:spMkLst>
        </pc:spChg>
        <pc:graphicFrameChg chg="modGraphic">
          <ac:chgData name="Tracy Whalen" userId="1b238880-ca1c-4b10-a946-097cde7fb34c" providerId="ADAL" clId="{FA19C9D6-4319-419B-B153-44C75D48D0F7}" dt="2025-04-22T21:28:25.523" v="4084" actId="20577"/>
          <ac:graphicFrameMkLst>
            <pc:docMk/>
            <pc:sldMk cId="3710521097" sldId="356"/>
            <ac:graphicFrameMk id="4" creationId="{F2B7A1CB-43B4-48BB-828E-214E5AAC35A0}"/>
          </ac:graphicFrameMkLst>
        </pc:graphicFrameChg>
      </pc:sldChg>
      <pc:sldChg chg="modSp">
        <pc:chgData name="Tracy Whalen" userId="1b238880-ca1c-4b10-a946-097cde7fb34c" providerId="ADAL" clId="{FA19C9D6-4319-419B-B153-44C75D48D0F7}" dt="2025-04-22T21:31:52.733" v="4140" actId="20577"/>
        <pc:sldMkLst>
          <pc:docMk/>
          <pc:sldMk cId="814479252" sldId="358"/>
        </pc:sldMkLst>
        <pc:graphicFrameChg chg="modGraphic">
          <ac:chgData name="Tracy Whalen" userId="1b238880-ca1c-4b10-a946-097cde7fb34c" providerId="ADAL" clId="{FA19C9D6-4319-419B-B153-44C75D48D0F7}" dt="2025-04-22T21:31:52.733" v="4140" actId="20577"/>
          <ac:graphicFrameMkLst>
            <pc:docMk/>
            <pc:sldMk cId="814479252" sldId="358"/>
            <ac:graphicFrameMk id="4" creationId="{D68CAF71-C086-4CD4-91E3-8B7963241B71}"/>
          </ac:graphicFrameMkLst>
        </pc:graphicFrameChg>
      </pc:sldChg>
      <pc:sldChg chg="modSp">
        <pc:chgData name="Tracy Whalen" userId="1b238880-ca1c-4b10-a946-097cde7fb34c" providerId="ADAL" clId="{FA19C9D6-4319-419B-B153-44C75D48D0F7}" dt="2025-04-22T21:35:55.108" v="4157" actId="255"/>
        <pc:sldMkLst>
          <pc:docMk/>
          <pc:sldMk cId="1675146287" sldId="359"/>
        </pc:sldMkLst>
        <pc:spChg chg="mod">
          <ac:chgData name="Tracy Whalen" userId="1b238880-ca1c-4b10-a946-097cde7fb34c" providerId="ADAL" clId="{FA19C9D6-4319-419B-B153-44C75D48D0F7}" dt="2025-04-22T21:35:55.108" v="4157" actId="255"/>
          <ac:spMkLst>
            <pc:docMk/>
            <pc:sldMk cId="1675146287" sldId="359"/>
            <ac:spMk id="2" creationId="{3E9B39DB-B53F-40D8-9A04-B6D3D6524C30}"/>
          </ac:spMkLst>
        </pc:spChg>
      </pc:sldChg>
      <pc:sldChg chg="modSp">
        <pc:chgData name="Tracy Whalen" userId="1b238880-ca1c-4b10-a946-097cde7fb34c" providerId="ADAL" clId="{FA19C9D6-4319-419B-B153-44C75D48D0F7}" dt="2025-04-22T21:32:46.034" v="4144" actId="20577"/>
        <pc:sldMkLst>
          <pc:docMk/>
          <pc:sldMk cId="2227927948" sldId="360"/>
        </pc:sldMkLst>
        <pc:spChg chg="mod">
          <ac:chgData name="Tracy Whalen" userId="1b238880-ca1c-4b10-a946-097cde7fb34c" providerId="ADAL" clId="{FA19C9D6-4319-419B-B153-44C75D48D0F7}" dt="2025-04-22T21:29:08.668" v="4091" actId="20577"/>
          <ac:spMkLst>
            <pc:docMk/>
            <pc:sldMk cId="2227927948" sldId="360"/>
            <ac:spMk id="3" creationId="{B741239D-542C-457C-9B13-C4BD4CB1D0E8}"/>
          </ac:spMkLst>
        </pc:spChg>
        <pc:graphicFrameChg chg="modGraphic">
          <ac:chgData name="Tracy Whalen" userId="1b238880-ca1c-4b10-a946-097cde7fb34c" providerId="ADAL" clId="{FA19C9D6-4319-419B-B153-44C75D48D0F7}" dt="2025-04-22T21:32:46.034" v="4144" actId="20577"/>
          <ac:graphicFrameMkLst>
            <pc:docMk/>
            <pc:sldMk cId="2227927948" sldId="360"/>
            <ac:graphicFrameMk id="4" creationId="{916103A8-A43B-46E4-B189-EC6796F57683}"/>
          </ac:graphicFrameMkLst>
        </pc:graphicFrameChg>
      </pc:sldChg>
      <pc:sldChg chg="modSp">
        <pc:chgData name="Tracy Whalen" userId="1b238880-ca1c-4b10-a946-097cde7fb34c" providerId="ADAL" clId="{FA19C9D6-4319-419B-B153-44C75D48D0F7}" dt="2025-04-22T21:41:37.597" v="4177" actId="20577"/>
        <pc:sldMkLst>
          <pc:docMk/>
          <pc:sldMk cId="3188771239" sldId="361"/>
        </pc:sldMkLst>
        <pc:spChg chg="mod">
          <ac:chgData name="Tracy Whalen" userId="1b238880-ca1c-4b10-a946-097cde7fb34c" providerId="ADAL" clId="{FA19C9D6-4319-419B-B153-44C75D48D0F7}" dt="2025-04-22T21:41:37.597" v="4177" actId="20577"/>
          <ac:spMkLst>
            <pc:docMk/>
            <pc:sldMk cId="3188771239" sldId="361"/>
            <ac:spMk id="4" creationId="{4C85703B-CFC5-46DE-AAE7-DED874ECA665}"/>
          </ac:spMkLst>
        </pc:spChg>
      </pc:sldChg>
      <pc:sldChg chg="modSp">
        <pc:chgData name="Tracy Whalen" userId="1b238880-ca1c-4b10-a946-097cde7fb34c" providerId="ADAL" clId="{FA19C9D6-4319-419B-B153-44C75D48D0F7}" dt="2025-04-22T21:41:32.088" v="4175" actId="20577"/>
        <pc:sldMkLst>
          <pc:docMk/>
          <pc:sldMk cId="3807506469" sldId="362"/>
        </pc:sldMkLst>
        <pc:spChg chg="mod">
          <ac:chgData name="Tracy Whalen" userId="1b238880-ca1c-4b10-a946-097cde7fb34c" providerId="ADAL" clId="{FA19C9D6-4319-419B-B153-44C75D48D0F7}" dt="2025-04-22T21:41:32.088" v="4175" actId="20577"/>
          <ac:spMkLst>
            <pc:docMk/>
            <pc:sldMk cId="3807506469" sldId="362"/>
            <ac:spMk id="4" creationId="{556A555E-BB0E-434D-8A2B-3476E8B8DA5F}"/>
          </ac:spMkLst>
        </pc:spChg>
      </pc:sldChg>
      <pc:sldChg chg="modSp">
        <pc:chgData name="Tracy Whalen" userId="1b238880-ca1c-4b10-a946-097cde7fb34c" providerId="ADAL" clId="{FA19C9D6-4319-419B-B153-44C75D48D0F7}" dt="2025-04-22T21:41:27.475" v="4173" actId="20577"/>
        <pc:sldMkLst>
          <pc:docMk/>
          <pc:sldMk cId="3826808703" sldId="363"/>
        </pc:sldMkLst>
        <pc:spChg chg="mod">
          <ac:chgData name="Tracy Whalen" userId="1b238880-ca1c-4b10-a946-097cde7fb34c" providerId="ADAL" clId="{FA19C9D6-4319-419B-B153-44C75D48D0F7}" dt="2025-04-22T21:41:27.475" v="4173" actId="20577"/>
          <ac:spMkLst>
            <pc:docMk/>
            <pc:sldMk cId="3826808703" sldId="363"/>
            <ac:spMk id="4" creationId="{7355F0B0-B800-4D72-9A50-91A8EDD63806}"/>
          </ac:spMkLst>
        </pc:spChg>
      </pc:sldChg>
      <pc:sldChg chg="modSp">
        <pc:chgData name="Tracy Whalen" userId="1b238880-ca1c-4b10-a946-097cde7fb34c" providerId="ADAL" clId="{FA19C9D6-4319-419B-B153-44C75D48D0F7}" dt="2025-04-22T21:41:52.580" v="4179" actId="20577"/>
        <pc:sldMkLst>
          <pc:docMk/>
          <pc:sldMk cId="268681887" sldId="364"/>
        </pc:sldMkLst>
        <pc:spChg chg="mod">
          <ac:chgData name="Tracy Whalen" userId="1b238880-ca1c-4b10-a946-097cde7fb34c" providerId="ADAL" clId="{FA19C9D6-4319-419B-B153-44C75D48D0F7}" dt="2025-04-22T21:41:52.580" v="4179" actId="20577"/>
          <ac:spMkLst>
            <pc:docMk/>
            <pc:sldMk cId="268681887" sldId="364"/>
            <ac:spMk id="4" creationId="{0129536E-79CA-414F-83F9-3911F78D1EE9}"/>
          </ac:spMkLst>
        </pc:spChg>
      </pc:sldChg>
      <pc:sldChg chg="modSp">
        <pc:chgData name="Tracy Whalen" userId="1b238880-ca1c-4b10-a946-097cde7fb34c" providerId="ADAL" clId="{FA19C9D6-4319-419B-B153-44C75D48D0F7}" dt="2025-04-22T21:42:27.186" v="4207" actId="20577"/>
        <pc:sldMkLst>
          <pc:docMk/>
          <pc:sldMk cId="2567082830" sldId="365"/>
        </pc:sldMkLst>
        <pc:spChg chg="mod">
          <ac:chgData name="Tracy Whalen" userId="1b238880-ca1c-4b10-a946-097cde7fb34c" providerId="ADAL" clId="{FA19C9D6-4319-419B-B153-44C75D48D0F7}" dt="2025-04-22T20:48:08.763" v="3280" actId="20577"/>
          <ac:spMkLst>
            <pc:docMk/>
            <pc:sldMk cId="2567082830" sldId="365"/>
            <ac:spMk id="2" creationId="{C04F67B7-F8EC-4CA3-B45D-1B0DD67BFC6D}"/>
          </ac:spMkLst>
        </pc:spChg>
        <pc:spChg chg="mod">
          <ac:chgData name="Tracy Whalen" userId="1b238880-ca1c-4b10-a946-097cde7fb34c" providerId="ADAL" clId="{FA19C9D6-4319-419B-B153-44C75D48D0F7}" dt="2025-04-22T21:42:27.186" v="4207" actId="20577"/>
          <ac:spMkLst>
            <pc:docMk/>
            <pc:sldMk cId="2567082830" sldId="365"/>
            <ac:spMk id="3" creationId="{DEC34E3B-9DAA-4AAE-90C5-95815451FC88}"/>
          </ac:spMkLst>
        </pc:spChg>
      </pc:sldChg>
      <pc:sldChg chg="modSp">
        <pc:chgData name="Tracy Whalen" userId="1b238880-ca1c-4b10-a946-097cde7fb34c" providerId="ADAL" clId="{FA19C9D6-4319-419B-B153-44C75D48D0F7}" dt="2025-04-22T23:03:45.959" v="5521" actId="20577"/>
        <pc:sldMkLst>
          <pc:docMk/>
          <pc:sldMk cId="4191504111" sldId="366"/>
        </pc:sldMkLst>
        <pc:spChg chg="mod">
          <ac:chgData name="Tracy Whalen" userId="1b238880-ca1c-4b10-a946-097cde7fb34c" providerId="ADAL" clId="{FA19C9D6-4319-419B-B153-44C75D48D0F7}" dt="2025-04-22T23:03:45.959" v="5521" actId="20577"/>
          <ac:spMkLst>
            <pc:docMk/>
            <pc:sldMk cId="4191504111" sldId="366"/>
            <ac:spMk id="2" creationId="{CCAF2004-7D65-410C-A05D-5369D85D26DE}"/>
          </ac:spMkLst>
        </pc:spChg>
      </pc:sldChg>
      <pc:sldChg chg="del">
        <pc:chgData name="Tracy Whalen" userId="1b238880-ca1c-4b10-a946-097cde7fb34c" providerId="ADAL" clId="{FA19C9D6-4319-419B-B153-44C75D48D0F7}" dt="2025-04-22T16:38:50.091" v="9" actId="2696"/>
        <pc:sldMkLst>
          <pc:docMk/>
          <pc:sldMk cId="323654218" sldId="367"/>
        </pc:sldMkLst>
      </pc:sldChg>
      <pc:sldChg chg="modSp">
        <pc:chgData name="Tracy Whalen" userId="1b238880-ca1c-4b10-a946-097cde7fb34c" providerId="ADAL" clId="{FA19C9D6-4319-419B-B153-44C75D48D0F7}" dt="2025-04-22T21:41:13.359" v="4171" actId="20577"/>
        <pc:sldMkLst>
          <pc:docMk/>
          <pc:sldMk cId="167415808" sldId="368"/>
        </pc:sldMkLst>
        <pc:spChg chg="mod">
          <ac:chgData name="Tracy Whalen" userId="1b238880-ca1c-4b10-a946-097cde7fb34c" providerId="ADAL" clId="{FA19C9D6-4319-419B-B153-44C75D48D0F7}" dt="2025-04-22T21:41:13.359" v="4171" actId="20577"/>
          <ac:spMkLst>
            <pc:docMk/>
            <pc:sldMk cId="167415808" sldId="368"/>
            <ac:spMk id="2" creationId="{64FE8658-B3A3-4F30-AC98-CA286AF3C04A}"/>
          </ac:spMkLst>
        </pc:spChg>
      </pc:sldChg>
      <pc:sldChg chg="modSp">
        <pc:chgData name="Tracy Whalen" userId="1b238880-ca1c-4b10-a946-097cde7fb34c" providerId="ADAL" clId="{FA19C9D6-4319-419B-B153-44C75D48D0F7}" dt="2025-04-22T23:20:46.755" v="5832" actId="14100"/>
        <pc:sldMkLst>
          <pc:docMk/>
          <pc:sldMk cId="2297895268" sldId="369"/>
        </pc:sldMkLst>
        <pc:spChg chg="mod">
          <ac:chgData name="Tracy Whalen" userId="1b238880-ca1c-4b10-a946-097cde7fb34c" providerId="ADAL" clId="{FA19C9D6-4319-419B-B153-44C75D48D0F7}" dt="2025-04-22T23:20:46.755" v="5832" actId="14100"/>
          <ac:spMkLst>
            <pc:docMk/>
            <pc:sldMk cId="2297895268" sldId="369"/>
            <ac:spMk id="2" creationId="{EEE9E142-E212-4739-867E-64D0F0C0E74D}"/>
          </ac:spMkLst>
        </pc:spChg>
      </pc:sldChg>
      <pc:sldChg chg="modSp del">
        <pc:chgData name="Tracy Whalen" userId="1b238880-ca1c-4b10-a946-097cde7fb34c" providerId="ADAL" clId="{FA19C9D6-4319-419B-B153-44C75D48D0F7}" dt="2025-04-22T20:59:08.982" v="3521" actId="2696"/>
        <pc:sldMkLst>
          <pc:docMk/>
          <pc:sldMk cId="988283714" sldId="370"/>
        </pc:sldMkLst>
        <pc:spChg chg="mod">
          <ac:chgData name="Tracy Whalen" userId="1b238880-ca1c-4b10-a946-097cde7fb34c" providerId="ADAL" clId="{FA19C9D6-4319-419B-B153-44C75D48D0F7}" dt="2025-04-22T19:53:32.365" v="2814" actId="20577"/>
          <ac:spMkLst>
            <pc:docMk/>
            <pc:sldMk cId="988283714" sldId="370"/>
            <ac:spMk id="2" creationId="{AC4F3099-C73B-4AFC-8459-3CCED900DABD}"/>
          </ac:spMkLst>
        </pc:spChg>
      </pc:sldChg>
      <pc:sldChg chg="modSp">
        <pc:chgData name="Tracy Whalen" userId="1b238880-ca1c-4b10-a946-097cde7fb34c" providerId="ADAL" clId="{FA19C9D6-4319-419B-B153-44C75D48D0F7}" dt="2025-04-23T15:19:49.007" v="6406" actId="20577"/>
        <pc:sldMkLst>
          <pc:docMk/>
          <pc:sldMk cId="3865569348" sldId="371"/>
        </pc:sldMkLst>
        <pc:spChg chg="mod">
          <ac:chgData name="Tracy Whalen" userId="1b238880-ca1c-4b10-a946-097cde7fb34c" providerId="ADAL" clId="{FA19C9D6-4319-419B-B153-44C75D48D0F7}" dt="2025-04-23T15:19:39.370" v="6399"/>
          <ac:spMkLst>
            <pc:docMk/>
            <pc:sldMk cId="3865569348" sldId="371"/>
            <ac:spMk id="2" creationId="{B1CFF578-32EB-4D8B-A829-522BD4E7916F}"/>
          </ac:spMkLst>
        </pc:spChg>
        <pc:spChg chg="mod">
          <ac:chgData name="Tracy Whalen" userId="1b238880-ca1c-4b10-a946-097cde7fb34c" providerId="ADAL" clId="{FA19C9D6-4319-419B-B153-44C75D48D0F7}" dt="2025-04-23T15:19:49.007" v="6406" actId="20577"/>
          <ac:spMkLst>
            <pc:docMk/>
            <pc:sldMk cId="3865569348" sldId="371"/>
            <ac:spMk id="3" creationId="{9390CDA7-282C-4198-A50C-987ED2504FD7}"/>
          </ac:spMkLst>
        </pc:spChg>
      </pc:sldChg>
      <pc:sldChg chg="modSp add">
        <pc:chgData name="Tracy Whalen" userId="1b238880-ca1c-4b10-a946-097cde7fb34c" providerId="ADAL" clId="{FA19C9D6-4319-419B-B153-44C75D48D0F7}" dt="2025-04-22T19:49:03.542" v="2812" actId="20577"/>
        <pc:sldMkLst>
          <pc:docMk/>
          <pc:sldMk cId="442534181" sldId="372"/>
        </pc:sldMkLst>
        <pc:spChg chg="mod">
          <ac:chgData name="Tracy Whalen" userId="1b238880-ca1c-4b10-a946-097cde7fb34c" providerId="ADAL" clId="{FA19C9D6-4319-419B-B153-44C75D48D0F7}" dt="2025-04-22T19:49:03.542" v="2812" actId="20577"/>
          <ac:spMkLst>
            <pc:docMk/>
            <pc:sldMk cId="442534181" sldId="372"/>
            <ac:spMk id="2" creationId="{034A54CD-E655-4B7E-854D-45320F9AEE0F}"/>
          </ac:spMkLst>
        </pc:spChg>
        <pc:spChg chg="mod">
          <ac:chgData name="Tracy Whalen" userId="1b238880-ca1c-4b10-a946-097cde7fb34c" providerId="ADAL" clId="{FA19C9D6-4319-419B-B153-44C75D48D0F7}" dt="2025-04-22T17:08:04.008" v="368" actId="20577"/>
          <ac:spMkLst>
            <pc:docMk/>
            <pc:sldMk cId="442534181" sldId="372"/>
            <ac:spMk id="3" creationId="{0D69569D-2F69-41FD-9E22-F3A804E46F7F}"/>
          </ac:spMkLst>
        </pc:spChg>
      </pc:sldChg>
      <pc:sldChg chg="addSp delSp modSp add del ord">
        <pc:chgData name="Tracy Whalen" userId="1b238880-ca1c-4b10-a946-097cde7fb34c" providerId="ADAL" clId="{FA19C9D6-4319-419B-B153-44C75D48D0F7}" dt="2025-04-22T18:16:50.278" v="1455" actId="2696"/>
        <pc:sldMkLst>
          <pc:docMk/>
          <pc:sldMk cId="2211819291" sldId="373"/>
        </pc:sldMkLst>
        <pc:spChg chg="del mod">
          <ac:chgData name="Tracy Whalen" userId="1b238880-ca1c-4b10-a946-097cde7fb34c" providerId="ADAL" clId="{FA19C9D6-4319-419B-B153-44C75D48D0F7}" dt="2025-04-22T17:58:11.916" v="1116"/>
          <ac:spMkLst>
            <pc:docMk/>
            <pc:sldMk cId="2211819291" sldId="373"/>
            <ac:spMk id="2" creationId="{62364126-906C-4750-ABBF-553D75B4CC39}"/>
          </ac:spMkLst>
        </pc:spChg>
        <pc:spChg chg="mod">
          <ac:chgData name="Tracy Whalen" userId="1b238880-ca1c-4b10-a946-097cde7fb34c" providerId="ADAL" clId="{FA19C9D6-4319-419B-B153-44C75D48D0F7}" dt="2025-04-22T17:59:55.290" v="1147" actId="20577"/>
          <ac:spMkLst>
            <pc:docMk/>
            <pc:sldMk cId="2211819291" sldId="373"/>
            <ac:spMk id="3" creationId="{98BD7569-B62A-4A49-BC51-E1176064F8AB}"/>
          </ac:spMkLst>
        </pc:spChg>
        <pc:spChg chg="del">
          <ac:chgData name="Tracy Whalen" userId="1b238880-ca1c-4b10-a946-097cde7fb34c" providerId="ADAL" clId="{FA19C9D6-4319-419B-B153-44C75D48D0F7}" dt="2025-04-22T18:12:14.209" v="1247"/>
          <ac:spMkLst>
            <pc:docMk/>
            <pc:sldMk cId="2211819291" sldId="373"/>
            <ac:spMk id="4" creationId="{3A004211-F1ED-4743-B5EC-5C47BA9AD307}"/>
          </ac:spMkLst>
        </pc:spChg>
        <pc:spChg chg="del">
          <ac:chgData name="Tracy Whalen" userId="1b238880-ca1c-4b10-a946-097cde7fb34c" providerId="ADAL" clId="{FA19C9D6-4319-419B-B153-44C75D48D0F7}" dt="2025-04-22T18:12:14.209" v="1247"/>
          <ac:spMkLst>
            <pc:docMk/>
            <pc:sldMk cId="2211819291" sldId="373"/>
            <ac:spMk id="5" creationId="{2B4C0C68-AAC7-445C-BC9E-AA5EB88AC5D3}"/>
          </ac:spMkLst>
        </pc:spChg>
        <pc:spChg chg="del">
          <ac:chgData name="Tracy Whalen" userId="1b238880-ca1c-4b10-a946-097cde7fb34c" providerId="ADAL" clId="{FA19C9D6-4319-419B-B153-44C75D48D0F7}" dt="2025-04-22T18:12:14.209" v="1247"/>
          <ac:spMkLst>
            <pc:docMk/>
            <pc:sldMk cId="2211819291" sldId="373"/>
            <ac:spMk id="6" creationId="{AB243BC9-DF5B-4EA0-841C-3A8291F55CAC}"/>
          </ac:spMkLst>
        </pc:spChg>
        <pc:spChg chg="add mod">
          <ac:chgData name="Tracy Whalen" userId="1b238880-ca1c-4b10-a946-097cde7fb34c" providerId="ADAL" clId="{FA19C9D6-4319-419B-B153-44C75D48D0F7}" dt="2025-04-22T18:12:20.059" v="1248"/>
          <ac:spMkLst>
            <pc:docMk/>
            <pc:sldMk cId="2211819291" sldId="373"/>
            <ac:spMk id="7" creationId="{B9431625-05AA-4CE6-A923-47F7ADD5E49B}"/>
          </ac:spMkLst>
        </pc:spChg>
        <pc:spChg chg="add mod">
          <ac:chgData name="Tracy Whalen" userId="1b238880-ca1c-4b10-a946-097cde7fb34c" providerId="ADAL" clId="{FA19C9D6-4319-419B-B153-44C75D48D0F7}" dt="2025-04-22T18:12:20.059" v="1248"/>
          <ac:spMkLst>
            <pc:docMk/>
            <pc:sldMk cId="2211819291" sldId="373"/>
            <ac:spMk id="8" creationId="{631C9238-5422-4D42-BD72-84322CCB94CE}"/>
          </ac:spMkLst>
        </pc:spChg>
        <pc:picChg chg="add del">
          <ac:chgData name="Tracy Whalen" userId="1b238880-ca1c-4b10-a946-097cde7fb34c" providerId="ADAL" clId="{FA19C9D6-4319-419B-B153-44C75D48D0F7}" dt="2025-04-22T17:58:11.916" v="1116"/>
          <ac:picMkLst>
            <pc:docMk/>
            <pc:sldMk cId="2211819291" sldId="373"/>
            <ac:picMk id="2050" creationId="{18207B9D-D809-4B9B-8F5C-67E075BE598E}"/>
          </ac:picMkLst>
        </pc:picChg>
        <pc:picChg chg="add del mod">
          <ac:chgData name="Tracy Whalen" userId="1b238880-ca1c-4b10-a946-097cde7fb34c" providerId="ADAL" clId="{FA19C9D6-4319-419B-B153-44C75D48D0F7}" dt="2025-04-22T18:01:34.503" v="1151"/>
          <ac:picMkLst>
            <pc:docMk/>
            <pc:sldMk cId="2211819291" sldId="373"/>
            <ac:picMk id="2052" creationId="{081C9148-7D14-4C40-9F9B-4D1A20ED7B1B}"/>
          </ac:picMkLst>
        </pc:picChg>
      </pc:sldChg>
      <pc:sldChg chg="addSp delSp modSp add del">
        <pc:chgData name="Tracy Whalen" userId="1b238880-ca1c-4b10-a946-097cde7fb34c" providerId="ADAL" clId="{FA19C9D6-4319-419B-B153-44C75D48D0F7}" dt="2025-04-22T18:30:09.445" v="1750" actId="2696"/>
        <pc:sldMkLst>
          <pc:docMk/>
          <pc:sldMk cId="979994467" sldId="374"/>
        </pc:sldMkLst>
        <pc:spChg chg="del">
          <ac:chgData name="Tracy Whalen" userId="1b238880-ca1c-4b10-a946-097cde7fb34c" providerId="ADAL" clId="{FA19C9D6-4319-419B-B153-44C75D48D0F7}" dt="2025-04-22T18:13:57.968" v="1265"/>
          <ac:spMkLst>
            <pc:docMk/>
            <pc:sldMk cId="979994467" sldId="374"/>
            <ac:spMk id="2" creationId="{5765B53A-FDA4-4B20-80BB-26F010CEC49A}"/>
          </ac:spMkLst>
        </pc:spChg>
        <pc:spChg chg="del">
          <ac:chgData name="Tracy Whalen" userId="1b238880-ca1c-4b10-a946-097cde7fb34c" providerId="ADAL" clId="{FA19C9D6-4319-419B-B153-44C75D48D0F7}" dt="2025-04-22T18:13:57.968" v="1265"/>
          <ac:spMkLst>
            <pc:docMk/>
            <pc:sldMk cId="979994467" sldId="374"/>
            <ac:spMk id="3" creationId="{E9A4B613-CE58-4911-9B94-54DEA42B4DE9}"/>
          </ac:spMkLst>
        </pc:spChg>
        <pc:spChg chg="del">
          <ac:chgData name="Tracy Whalen" userId="1b238880-ca1c-4b10-a946-097cde7fb34c" providerId="ADAL" clId="{FA19C9D6-4319-419B-B153-44C75D48D0F7}" dt="2025-04-22T18:13:57.968" v="1265"/>
          <ac:spMkLst>
            <pc:docMk/>
            <pc:sldMk cId="979994467" sldId="374"/>
            <ac:spMk id="4" creationId="{3AD46BD4-589C-4DC9-AE06-EE4E1F99C738}"/>
          </ac:spMkLst>
        </pc:spChg>
        <pc:spChg chg="add del mod">
          <ac:chgData name="Tracy Whalen" userId="1b238880-ca1c-4b10-a946-097cde7fb34c" providerId="ADAL" clId="{FA19C9D6-4319-419B-B153-44C75D48D0F7}" dt="2025-04-22T18:14:05.128" v="1266"/>
          <ac:spMkLst>
            <pc:docMk/>
            <pc:sldMk cId="979994467" sldId="374"/>
            <ac:spMk id="8" creationId="{A3D05B85-B86C-4369-A37D-8E51D2460662}"/>
          </ac:spMkLst>
        </pc:spChg>
        <pc:spChg chg="add del mod">
          <ac:chgData name="Tracy Whalen" userId="1b238880-ca1c-4b10-a946-097cde7fb34c" providerId="ADAL" clId="{FA19C9D6-4319-419B-B153-44C75D48D0F7}" dt="2025-04-22T18:14:59.682" v="1381" actId="478"/>
          <ac:spMkLst>
            <pc:docMk/>
            <pc:sldMk cId="979994467" sldId="374"/>
            <ac:spMk id="9" creationId="{E5239D59-BD33-41F1-84ED-7A654B8E97BC}"/>
          </ac:spMkLst>
        </pc:spChg>
        <pc:spChg chg="add del mod">
          <ac:chgData name="Tracy Whalen" userId="1b238880-ca1c-4b10-a946-097cde7fb34c" providerId="ADAL" clId="{FA19C9D6-4319-419B-B153-44C75D48D0F7}" dt="2025-04-22T18:23:51.539" v="1649"/>
          <ac:spMkLst>
            <pc:docMk/>
            <pc:sldMk cId="979994467" sldId="374"/>
            <ac:spMk id="10" creationId="{CA36164F-F01E-48CF-AF1A-98EFF83EBB48}"/>
          </ac:spMkLst>
        </pc:spChg>
        <pc:spChg chg="add del mod">
          <ac:chgData name="Tracy Whalen" userId="1b238880-ca1c-4b10-a946-097cde7fb34c" providerId="ADAL" clId="{FA19C9D6-4319-419B-B153-44C75D48D0F7}" dt="2025-04-22T18:16:25.793" v="1454"/>
          <ac:spMkLst>
            <pc:docMk/>
            <pc:sldMk cId="979994467" sldId="374"/>
            <ac:spMk id="11" creationId="{59B4E742-128E-4736-A169-0940E36E5E59}"/>
          </ac:spMkLst>
        </pc:spChg>
        <pc:spChg chg="add del mod">
          <ac:chgData name="Tracy Whalen" userId="1b238880-ca1c-4b10-a946-097cde7fb34c" providerId="ADAL" clId="{FA19C9D6-4319-419B-B153-44C75D48D0F7}" dt="2025-04-22T18:23:51.539" v="1649"/>
          <ac:spMkLst>
            <pc:docMk/>
            <pc:sldMk cId="979994467" sldId="374"/>
            <ac:spMk id="12" creationId="{1CF0DCF1-647B-4251-9344-AEB85803DDD4}"/>
          </ac:spMkLst>
        </pc:spChg>
        <pc:spChg chg="add del mod">
          <ac:chgData name="Tracy Whalen" userId="1b238880-ca1c-4b10-a946-097cde7fb34c" providerId="ADAL" clId="{FA19C9D6-4319-419B-B153-44C75D48D0F7}" dt="2025-04-22T18:23:58.442" v="1651"/>
          <ac:spMkLst>
            <pc:docMk/>
            <pc:sldMk cId="979994467" sldId="374"/>
            <ac:spMk id="13" creationId="{4B729565-52D0-40E9-855A-19CD59C4BE05}"/>
          </ac:spMkLst>
        </pc:spChg>
        <pc:spChg chg="add del mod">
          <ac:chgData name="Tracy Whalen" userId="1b238880-ca1c-4b10-a946-097cde7fb34c" providerId="ADAL" clId="{FA19C9D6-4319-419B-B153-44C75D48D0F7}" dt="2025-04-22T18:23:58.442" v="1651"/>
          <ac:spMkLst>
            <pc:docMk/>
            <pc:sldMk cId="979994467" sldId="374"/>
            <ac:spMk id="14" creationId="{58ADCAB7-6B8E-4250-A01D-08112D3C5CDF}"/>
          </ac:spMkLst>
        </pc:spChg>
        <pc:spChg chg="add del mod">
          <ac:chgData name="Tracy Whalen" userId="1b238880-ca1c-4b10-a946-097cde7fb34c" providerId="ADAL" clId="{FA19C9D6-4319-419B-B153-44C75D48D0F7}" dt="2025-04-22T18:23:58.442" v="1651"/>
          <ac:spMkLst>
            <pc:docMk/>
            <pc:sldMk cId="979994467" sldId="374"/>
            <ac:spMk id="15" creationId="{6C44F567-AB7B-4B78-A5D4-AB3E16AFAD4E}"/>
          </ac:spMkLst>
        </pc:spChg>
        <pc:spChg chg="add del mod">
          <ac:chgData name="Tracy Whalen" userId="1b238880-ca1c-4b10-a946-097cde7fb34c" providerId="ADAL" clId="{FA19C9D6-4319-419B-B153-44C75D48D0F7}" dt="2025-04-22T18:23:58.442" v="1651"/>
          <ac:spMkLst>
            <pc:docMk/>
            <pc:sldMk cId="979994467" sldId="374"/>
            <ac:spMk id="16" creationId="{C5E4EBEB-4FFB-4571-A350-3FC60981A38A}"/>
          </ac:spMkLst>
        </pc:spChg>
        <pc:spChg chg="add del mod">
          <ac:chgData name="Tracy Whalen" userId="1b238880-ca1c-4b10-a946-097cde7fb34c" providerId="ADAL" clId="{FA19C9D6-4319-419B-B153-44C75D48D0F7}" dt="2025-04-22T18:23:58.442" v="1651"/>
          <ac:spMkLst>
            <pc:docMk/>
            <pc:sldMk cId="979994467" sldId="374"/>
            <ac:spMk id="17" creationId="{48C27046-8E6D-4C98-9213-16C890FF296E}"/>
          </ac:spMkLst>
        </pc:spChg>
        <pc:spChg chg="add del mod">
          <ac:chgData name="Tracy Whalen" userId="1b238880-ca1c-4b10-a946-097cde7fb34c" providerId="ADAL" clId="{FA19C9D6-4319-419B-B153-44C75D48D0F7}" dt="2025-04-22T18:24:07.430" v="1655"/>
          <ac:spMkLst>
            <pc:docMk/>
            <pc:sldMk cId="979994467" sldId="374"/>
            <ac:spMk id="18" creationId="{4CC9F9C3-D3CB-4F0D-811D-9996AA3BB1DD}"/>
          </ac:spMkLst>
        </pc:spChg>
        <pc:spChg chg="add del mod">
          <ac:chgData name="Tracy Whalen" userId="1b238880-ca1c-4b10-a946-097cde7fb34c" providerId="ADAL" clId="{FA19C9D6-4319-419B-B153-44C75D48D0F7}" dt="2025-04-22T18:24:12.560" v="1657"/>
          <ac:spMkLst>
            <pc:docMk/>
            <pc:sldMk cId="979994467" sldId="374"/>
            <ac:spMk id="19" creationId="{6F0BB842-3C0C-4769-B2EB-CE135BFF05AA}"/>
          </ac:spMkLst>
        </pc:spChg>
        <pc:spChg chg="add mod">
          <ac:chgData name="Tracy Whalen" userId="1b238880-ca1c-4b10-a946-097cde7fb34c" providerId="ADAL" clId="{FA19C9D6-4319-419B-B153-44C75D48D0F7}" dt="2025-04-22T18:25:12.916" v="1733" actId="14100"/>
          <ac:spMkLst>
            <pc:docMk/>
            <pc:sldMk cId="979994467" sldId="374"/>
            <ac:spMk id="20" creationId="{F5AC2FC1-71E9-4B4F-8827-2FFCD7161DC9}"/>
          </ac:spMkLst>
        </pc:spChg>
        <pc:picChg chg="add del mod">
          <ac:chgData name="Tracy Whalen" userId="1b238880-ca1c-4b10-a946-097cde7fb34c" providerId="ADAL" clId="{FA19C9D6-4319-419B-B153-44C75D48D0F7}" dt="2025-04-22T18:24:09.520" v="1656"/>
          <ac:picMkLst>
            <pc:docMk/>
            <pc:sldMk cId="979994467" sldId="374"/>
            <ac:picMk id="5" creationId="{7F5CBECE-634D-42EE-8B89-D3159BC065C7}"/>
          </ac:picMkLst>
        </pc:picChg>
        <pc:picChg chg="add del mod">
          <ac:chgData name="Tracy Whalen" userId="1b238880-ca1c-4b10-a946-097cde7fb34c" providerId="ADAL" clId="{FA19C9D6-4319-419B-B153-44C75D48D0F7}" dt="2025-04-22T18:23:38.706" v="1645"/>
          <ac:picMkLst>
            <pc:docMk/>
            <pc:sldMk cId="979994467" sldId="374"/>
            <ac:picMk id="6" creationId="{2AF30FD8-E67B-46A1-93F2-2B46398D71AA}"/>
          </ac:picMkLst>
        </pc:picChg>
        <pc:picChg chg="add del mod">
          <ac:chgData name="Tracy Whalen" userId="1b238880-ca1c-4b10-a946-097cde7fb34c" providerId="ADAL" clId="{FA19C9D6-4319-419B-B153-44C75D48D0F7}" dt="2025-04-22T18:24:01.351" v="1653"/>
          <ac:picMkLst>
            <pc:docMk/>
            <pc:sldMk cId="979994467" sldId="374"/>
            <ac:picMk id="7" creationId="{36987D21-2C3D-4D2B-8031-946D75C79207}"/>
          </ac:picMkLst>
        </pc:picChg>
        <pc:picChg chg="add mod">
          <ac:chgData name="Tracy Whalen" userId="1b238880-ca1c-4b10-a946-097cde7fb34c" providerId="ADAL" clId="{FA19C9D6-4319-419B-B153-44C75D48D0F7}" dt="2025-04-22T18:24:33.381" v="1667" actId="1076"/>
          <ac:picMkLst>
            <pc:docMk/>
            <pc:sldMk cId="979994467" sldId="374"/>
            <ac:picMk id="21" creationId="{A0C34325-22BA-4EBD-ADD5-C105ABD9B4E1}"/>
          </ac:picMkLst>
        </pc:picChg>
        <pc:picChg chg="add mod">
          <ac:chgData name="Tracy Whalen" userId="1b238880-ca1c-4b10-a946-097cde7fb34c" providerId="ADAL" clId="{FA19C9D6-4319-419B-B153-44C75D48D0F7}" dt="2025-04-22T18:25:20.328" v="1734" actId="1076"/>
          <ac:picMkLst>
            <pc:docMk/>
            <pc:sldMk cId="979994467" sldId="374"/>
            <ac:picMk id="22" creationId="{3D806B67-F806-470A-88C3-3B760571BEE3}"/>
          </ac:picMkLst>
        </pc:picChg>
      </pc:sldChg>
      <pc:sldChg chg="addSp delSp modSp add del modTransition">
        <pc:chgData name="Tracy Whalen" userId="1b238880-ca1c-4b10-a946-097cde7fb34c" providerId="ADAL" clId="{FA19C9D6-4319-419B-B153-44C75D48D0F7}" dt="2025-04-22T18:30:07.800" v="1749" actId="2696"/>
        <pc:sldMkLst>
          <pc:docMk/>
          <pc:sldMk cId="244581160" sldId="375"/>
        </pc:sldMkLst>
        <pc:spChg chg="del">
          <ac:chgData name="Tracy Whalen" userId="1b238880-ca1c-4b10-a946-097cde7fb34c" providerId="ADAL" clId="{FA19C9D6-4319-419B-B153-44C75D48D0F7}" dt="2025-04-22T18:19:56.059" v="1579"/>
          <ac:spMkLst>
            <pc:docMk/>
            <pc:sldMk cId="244581160" sldId="375"/>
            <ac:spMk id="2" creationId="{8A839EC1-462C-4609-A5B2-FDE5883C47B7}"/>
          </ac:spMkLst>
        </pc:spChg>
        <pc:spChg chg="add del mod">
          <ac:chgData name="Tracy Whalen" userId="1b238880-ca1c-4b10-a946-097cde7fb34c" providerId="ADAL" clId="{FA19C9D6-4319-419B-B153-44C75D48D0F7}" dt="2025-04-22T18:20:06.471" v="1581"/>
          <ac:spMkLst>
            <pc:docMk/>
            <pc:sldMk cId="244581160" sldId="375"/>
            <ac:spMk id="3" creationId="{08C969AD-A042-42C1-919C-ADE1B2A52099}"/>
          </ac:spMkLst>
        </pc:spChg>
        <pc:spChg chg="add del mod">
          <ac:chgData name="Tracy Whalen" userId="1b238880-ca1c-4b10-a946-097cde7fb34c" providerId="ADAL" clId="{FA19C9D6-4319-419B-B153-44C75D48D0F7}" dt="2025-04-22T18:20:42.717" v="1587"/>
          <ac:spMkLst>
            <pc:docMk/>
            <pc:sldMk cId="244581160" sldId="375"/>
            <ac:spMk id="4" creationId="{577851CB-F89F-468D-99D3-A069D5F768FA}"/>
          </ac:spMkLst>
        </pc:spChg>
        <pc:spChg chg="add mod">
          <ac:chgData name="Tracy Whalen" userId="1b238880-ca1c-4b10-a946-097cde7fb34c" providerId="ADAL" clId="{FA19C9D6-4319-419B-B153-44C75D48D0F7}" dt="2025-04-22T18:21:54.919" v="1641" actId="20577"/>
          <ac:spMkLst>
            <pc:docMk/>
            <pc:sldMk cId="244581160" sldId="375"/>
            <ac:spMk id="5" creationId="{492E4208-3DA5-4BFC-8492-F5CAB0783DC2}"/>
          </ac:spMkLst>
        </pc:spChg>
        <pc:spChg chg="add del mod">
          <ac:chgData name="Tracy Whalen" userId="1b238880-ca1c-4b10-a946-097cde7fb34c" providerId="ADAL" clId="{FA19C9D6-4319-419B-B153-44C75D48D0F7}" dt="2025-04-22T18:21:23.963" v="1588"/>
          <ac:spMkLst>
            <pc:docMk/>
            <pc:sldMk cId="244581160" sldId="375"/>
            <ac:spMk id="7" creationId="{4C108272-BB33-464F-8821-4D2F1D2384DB}"/>
          </ac:spMkLst>
        </pc:spChg>
        <pc:spChg chg="add del mod">
          <ac:chgData name="Tracy Whalen" userId="1b238880-ca1c-4b10-a946-097cde7fb34c" providerId="ADAL" clId="{FA19C9D6-4319-419B-B153-44C75D48D0F7}" dt="2025-04-22T18:27:23.656" v="1744"/>
          <ac:spMkLst>
            <pc:docMk/>
            <pc:sldMk cId="244581160" sldId="375"/>
            <ac:spMk id="9" creationId="{B18BECDD-3B60-4A56-AC74-70598A5440F0}"/>
          </ac:spMkLst>
        </pc:spChg>
        <pc:spChg chg="add del mod">
          <ac:chgData name="Tracy Whalen" userId="1b238880-ca1c-4b10-a946-097cde7fb34c" providerId="ADAL" clId="{FA19C9D6-4319-419B-B153-44C75D48D0F7}" dt="2025-04-22T18:28:07.058" v="1746"/>
          <ac:spMkLst>
            <pc:docMk/>
            <pc:sldMk cId="244581160" sldId="375"/>
            <ac:spMk id="11" creationId="{AE005C00-47A4-4D43-B8FA-73C07D7A4422}"/>
          </ac:spMkLst>
        </pc:spChg>
        <pc:picChg chg="add del mod">
          <ac:chgData name="Tracy Whalen" userId="1b238880-ca1c-4b10-a946-097cde7fb34c" providerId="ADAL" clId="{FA19C9D6-4319-419B-B153-44C75D48D0F7}" dt="2025-04-22T18:20:26.745" v="1583"/>
          <ac:picMkLst>
            <pc:docMk/>
            <pc:sldMk cId="244581160" sldId="375"/>
            <ac:picMk id="6" creationId="{8D4F9B0F-D0DC-47DB-92D4-4AE459ADB48D}"/>
          </ac:picMkLst>
        </pc:picChg>
        <pc:picChg chg="add mod">
          <ac:chgData name="Tracy Whalen" userId="1b238880-ca1c-4b10-a946-097cde7fb34c" providerId="ADAL" clId="{FA19C9D6-4319-419B-B153-44C75D48D0F7}" dt="2025-04-22T18:28:15.942" v="1748" actId="14100"/>
          <ac:picMkLst>
            <pc:docMk/>
            <pc:sldMk cId="244581160" sldId="375"/>
            <ac:picMk id="8" creationId="{C6086DAD-5553-4F90-A6A0-429979D671D2}"/>
          </ac:picMkLst>
        </pc:picChg>
        <pc:picChg chg="add del mod">
          <ac:chgData name="Tracy Whalen" userId="1b238880-ca1c-4b10-a946-097cde7fb34c" providerId="ADAL" clId="{FA19C9D6-4319-419B-B153-44C75D48D0F7}" dt="2025-04-22T18:27:27.271" v="1745"/>
          <ac:picMkLst>
            <pc:docMk/>
            <pc:sldMk cId="244581160" sldId="375"/>
            <ac:picMk id="10" creationId="{28A266B4-C0D6-466D-98F0-A7DF0DE704E0}"/>
          </ac:picMkLst>
        </pc:picChg>
        <pc:picChg chg="add del">
          <ac:chgData name="Tracy Whalen" userId="1b238880-ca1c-4b10-a946-097cde7fb34c" providerId="ADAL" clId="{FA19C9D6-4319-419B-B153-44C75D48D0F7}" dt="2025-04-22T18:26:52.904" v="1743"/>
          <ac:picMkLst>
            <pc:docMk/>
            <pc:sldMk cId="244581160" sldId="375"/>
            <ac:picMk id="3074" creationId="{F3E6D8BF-05F1-4007-A137-25AB691CC46B}"/>
          </ac:picMkLst>
        </pc:picChg>
        <pc:picChg chg="add">
          <ac:chgData name="Tracy Whalen" userId="1b238880-ca1c-4b10-a946-097cde7fb34c" providerId="ADAL" clId="{FA19C9D6-4319-419B-B153-44C75D48D0F7}" dt="2025-04-22T18:28:07.058" v="1746"/>
          <ac:picMkLst>
            <pc:docMk/>
            <pc:sldMk cId="244581160" sldId="375"/>
            <ac:picMk id="3076" creationId="{64696F7A-5242-48A5-8DB0-F0F99F2716FF}"/>
          </ac:picMkLst>
        </pc:picChg>
      </pc:sldChg>
      <pc:sldChg chg="add del">
        <pc:chgData name="Tracy Whalen" userId="1b238880-ca1c-4b10-a946-097cde7fb34c" providerId="ADAL" clId="{FA19C9D6-4319-419B-B153-44C75D48D0F7}" dt="2025-04-22T18:12:40.014" v="1249" actId="2696"/>
        <pc:sldMkLst>
          <pc:docMk/>
          <pc:sldMk cId="2863135912" sldId="375"/>
        </pc:sldMkLst>
      </pc:sldChg>
      <pc:sldChg chg="addSp delSp modSp add ord modTransition">
        <pc:chgData name="Tracy Whalen" userId="1b238880-ca1c-4b10-a946-097cde7fb34c" providerId="ADAL" clId="{FA19C9D6-4319-419B-B153-44C75D48D0F7}" dt="2025-04-22T19:03:55.053" v="2346"/>
        <pc:sldMkLst>
          <pc:docMk/>
          <pc:sldMk cId="3412460764" sldId="376"/>
        </pc:sldMkLst>
        <pc:spChg chg="del">
          <ac:chgData name="Tracy Whalen" userId="1b238880-ca1c-4b10-a946-097cde7fb34c" providerId="ADAL" clId="{FA19C9D6-4319-419B-B153-44C75D48D0F7}" dt="2025-04-22T18:23:02.109" v="1643"/>
          <ac:spMkLst>
            <pc:docMk/>
            <pc:sldMk cId="3412460764" sldId="376"/>
            <ac:spMk id="2" creationId="{82012E46-91A7-4649-823A-B58F45D0E8E2}"/>
          </ac:spMkLst>
        </pc:spChg>
        <pc:spChg chg="add del mod">
          <ac:chgData name="Tracy Whalen" userId="1b238880-ca1c-4b10-a946-097cde7fb34c" providerId="ADAL" clId="{FA19C9D6-4319-419B-B153-44C75D48D0F7}" dt="2025-04-22T18:23:05.673" v="1644"/>
          <ac:spMkLst>
            <pc:docMk/>
            <pc:sldMk cId="3412460764" sldId="376"/>
            <ac:spMk id="3" creationId="{FBA5B6BB-7CBF-40BF-BD75-0D6209830930}"/>
          </ac:spMkLst>
        </pc:spChg>
        <pc:picChg chg="add">
          <ac:chgData name="Tracy Whalen" userId="1b238880-ca1c-4b10-a946-097cde7fb34c" providerId="ADAL" clId="{FA19C9D6-4319-419B-B153-44C75D48D0F7}" dt="2025-04-22T18:23:05.673" v="1644"/>
          <ac:picMkLst>
            <pc:docMk/>
            <pc:sldMk cId="3412460764" sldId="376"/>
            <ac:picMk id="5122" creationId="{AABF7272-F759-4EA3-9B29-04877DD5BA79}"/>
          </ac:picMkLst>
        </pc:picChg>
      </pc:sldChg>
      <pc:sldChg chg="modSp add del">
        <pc:chgData name="Tracy Whalen" userId="1b238880-ca1c-4b10-a946-097cde7fb34c" providerId="ADAL" clId="{FA19C9D6-4319-419B-B153-44C75D48D0F7}" dt="2025-04-22T18:41:41.440" v="1814" actId="2696"/>
        <pc:sldMkLst>
          <pc:docMk/>
          <pc:sldMk cId="2897656775" sldId="377"/>
        </pc:sldMkLst>
        <pc:spChg chg="mod">
          <ac:chgData name="Tracy Whalen" userId="1b238880-ca1c-4b10-a946-097cde7fb34c" providerId="ADAL" clId="{FA19C9D6-4319-419B-B153-44C75D48D0F7}" dt="2025-04-22T18:40:28.594" v="1796"/>
          <ac:spMkLst>
            <pc:docMk/>
            <pc:sldMk cId="2897656775" sldId="377"/>
            <ac:spMk id="2" creationId="{228B2507-E4FE-4434-BC8A-D831B5C7B201}"/>
          </ac:spMkLst>
        </pc:spChg>
        <pc:spChg chg="mod">
          <ac:chgData name="Tracy Whalen" userId="1b238880-ca1c-4b10-a946-097cde7fb34c" providerId="ADAL" clId="{FA19C9D6-4319-419B-B153-44C75D48D0F7}" dt="2025-04-22T18:39:24.829" v="1786" actId="20577"/>
          <ac:spMkLst>
            <pc:docMk/>
            <pc:sldMk cId="2897656775" sldId="377"/>
            <ac:spMk id="3" creationId="{6BF3540E-883B-4B8A-96D8-2115D29D8462}"/>
          </ac:spMkLst>
        </pc:spChg>
      </pc:sldChg>
      <pc:sldChg chg="addSp delSp modSp add">
        <pc:chgData name="Tracy Whalen" userId="1b238880-ca1c-4b10-a946-097cde7fb34c" providerId="ADAL" clId="{FA19C9D6-4319-419B-B153-44C75D48D0F7}" dt="2025-04-22T19:55:01.775" v="2821" actId="2711"/>
        <pc:sldMkLst>
          <pc:docMk/>
          <pc:sldMk cId="3775962781" sldId="377"/>
        </pc:sldMkLst>
        <pc:spChg chg="del">
          <ac:chgData name="Tracy Whalen" userId="1b238880-ca1c-4b10-a946-097cde7fb34c" providerId="ADAL" clId="{FA19C9D6-4319-419B-B153-44C75D48D0F7}" dt="2025-04-22T19:31:30.467" v="2563"/>
          <ac:spMkLst>
            <pc:docMk/>
            <pc:sldMk cId="3775962781" sldId="377"/>
            <ac:spMk id="2" creationId="{791C84B8-F496-4AAD-8C24-8C2027807BB7}"/>
          </ac:spMkLst>
        </pc:spChg>
        <pc:spChg chg="del">
          <ac:chgData name="Tracy Whalen" userId="1b238880-ca1c-4b10-a946-097cde7fb34c" providerId="ADAL" clId="{FA19C9D6-4319-419B-B153-44C75D48D0F7}" dt="2025-04-22T19:31:30.467" v="2563"/>
          <ac:spMkLst>
            <pc:docMk/>
            <pc:sldMk cId="3775962781" sldId="377"/>
            <ac:spMk id="3" creationId="{6FC3514D-6CBC-4478-BB95-3054D0D9202C}"/>
          </ac:spMkLst>
        </pc:spChg>
        <pc:spChg chg="add mod">
          <ac:chgData name="Tracy Whalen" userId="1b238880-ca1c-4b10-a946-097cde7fb34c" providerId="ADAL" clId="{FA19C9D6-4319-419B-B153-44C75D48D0F7}" dt="2025-04-22T19:55:01.775" v="2821" actId="2711"/>
          <ac:spMkLst>
            <pc:docMk/>
            <pc:sldMk cId="3775962781" sldId="377"/>
            <ac:spMk id="4" creationId="{B7F68370-5F6F-4F4E-80A0-5707F1915AC6}"/>
          </ac:spMkLst>
        </pc:spChg>
        <pc:spChg chg="add del mod">
          <ac:chgData name="Tracy Whalen" userId="1b238880-ca1c-4b10-a946-097cde7fb34c" providerId="ADAL" clId="{FA19C9D6-4319-419B-B153-44C75D48D0F7}" dt="2025-04-22T19:33:06.121" v="2633"/>
          <ac:spMkLst>
            <pc:docMk/>
            <pc:sldMk cId="3775962781" sldId="377"/>
            <ac:spMk id="5" creationId="{19E9E6AC-A2E3-43AE-AB3C-B817707C41ED}"/>
          </ac:spMkLst>
        </pc:spChg>
        <pc:spChg chg="add mod">
          <ac:chgData name="Tracy Whalen" userId="1b238880-ca1c-4b10-a946-097cde7fb34c" providerId="ADAL" clId="{FA19C9D6-4319-419B-B153-44C75D48D0F7}" dt="2025-04-22T19:32:01.127" v="2628" actId="255"/>
          <ac:spMkLst>
            <pc:docMk/>
            <pc:sldMk cId="3775962781" sldId="377"/>
            <ac:spMk id="6" creationId="{C83B87F2-9A41-4B40-B505-C882B7E26123}"/>
          </ac:spMkLst>
        </pc:spChg>
        <pc:spChg chg="add del mod">
          <ac:chgData name="Tracy Whalen" userId="1b238880-ca1c-4b10-a946-097cde7fb34c" providerId="ADAL" clId="{FA19C9D6-4319-419B-B153-44C75D48D0F7}" dt="2025-04-22T19:33:38.060" v="2637"/>
          <ac:spMkLst>
            <pc:docMk/>
            <pc:sldMk cId="3775962781" sldId="377"/>
            <ac:spMk id="9" creationId="{CD61DCD8-CDD6-46DF-8C05-B6839B43780D}"/>
          </ac:spMkLst>
        </pc:spChg>
        <pc:spChg chg="add del mod">
          <ac:chgData name="Tracy Whalen" userId="1b238880-ca1c-4b10-a946-097cde7fb34c" providerId="ADAL" clId="{FA19C9D6-4319-419B-B153-44C75D48D0F7}" dt="2025-04-22T19:34:22.017" v="2645"/>
          <ac:spMkLst>
            <pc:docMk/>
            <pc:sldMk cId="3775962781" sldId="377"/>
            <ac:spMk id="13" creationId="{273C68C2-C7FC-49A8-9167-FFD76061C5EE}"/>
          </ac:spMkLst>
        </pc:spChg>
        <pc:picChg chg="add del mod">
          <ac:chgData name="Tracy Whalen" userId="1b238880-ca1c-4b10-a946-097cde7fb34c" providerId="ADAL" clId="{FA19C9D6-4319-419B-B153-44C75D48D0F7}" dt="2025-04-22T19:33:24.751" v="2636"/>
          <ac:picMkLst>
            <pc:docMk/>
            <pc:sldMk cId="3775962781" sldId="377"/>
            <ac:picMk id="8" creationId="{42253D66-D3E7-4A58-976F-0C131A25AC00}"/>
          </ac:picMkLst>
        </pc:picChg>
        <pc:picChg chg="add del mod">
          <ac:chgData name="Tracy Whalen" userId="1b238880-ca1c-4b10-a946-097cde7fb34c" providerId="ADAL" clId="{FA19C9D6-4319-419B-B153-44C75D48D0F7}" dt="2025-04-22T19:34:17.376" v="2644"/>
          <ac:picMkLst>
            <pc:docMk/>
            <pc:sldMk cId="3775962781" sldId="377"/>
            <ac:picMk id="10" creationId="{3DB470CA-6655-4799-9036-250118370CF7}"/>
          </ac:picMkLst>
        </pc:picChg>
        <pc:picChg chg="add del mod">
          <ac:chgData name="Tracy Whalen" userId="1b238880-ca1c-4b10-a946-097cde7fb34c" providerId="ADAL" clId="{FA19C9D6-4319-419B-B153-44C75D48D0F7}" dt="2025-04-22T19:33:49.615" v="2640"/>
          <ac:picMkLst>
            <pc:docMk/>
            <pc:sldMk cId="3775962781" sldId="377"/>
            <ac:picMk id="12" creationId="{4F19E258-9D3B-4057-8A46-47C92D5637ED}"/>
          </ac:picMkLst>
        </pc:picChg>
      </pc:sldChg>
      <pc:sldChg chg="addSp delSp modSp add">
        <pc:chgData name="Tracy Whalen" userId="1b238880-ca1c-4b10-a946-097cde7fb34c" providerId="ADAL" clId="{FA19C9D6-4319-419B-B153-44C75D48D0F7}" dt="2025-04-22T19:34:05.257" v="2643"/>
        <pc:sldMkLst>
          <pc:docMk/>
          <pc:sldMk cId="246124630" sldId="378"/>
        </pc:sldMkLst>
        <pc:spChg chg="del">
          <ac:chgData name="Tracy Whalen" userId="1b238880-ca1c-4b10-a946-097cde7fb34c" providerId="ADAL" clId="{FA19C9D6-4319-419B-B153-44C75D48D0F7}" dt="2025-04-22T19:34:02.499" v="2642"/>
          <ac:spMkLst>
            <pc:docMk/>
            <pc:sldMk cId="246124630" sldId="378"/>
            <ac:spMk id="2" creationId="{5788B09C-74A2-49F0-8F6B-19F26933D30E}"/>
          </ac:spMkLst>
        </pc:spChg>
        <pc:spChg chg="del">
          <ac:chgData name="Tracy Whalen" userId="1b238880-ca1c-4b10-a946-097cde7fb34c" providerId="ADAL" clId="{FA19C9D6-4319-419B-B153-44C75D48D0F7}" dt="2025-04-22T19:34:02.499" v="2642"/>
          <ac:spMkLst>
            <pc:docMk/>
            <pc:sldMk cId="246124630" sldId="378"/>
            <ac:spMk id="3" creationId="{E9600EC7-C11A-4A01-A923-B58DFCF69021}"/>
          </ac:spMkLst>
        </pc:spChg>
        <pc:spChg chg="del">
          <ac:chgData name="Tracy Whalen" userId="1b238880-ca1c-4b10-a946-097cde7fb34c" providerId="ADAL" clId="{FA19C9D6-4319-419B-B153-44C75D48D0F7}" dt="2025-04-22T19:34:02.499" v="2642"/>
          <ac:spMkLst>
            <pc:docMk/>
            <pc:sldMk cId="246124630" sldId="378"/>
            <ac:spMk id="4" creationId="{247A29B3-05D8-4E43-B468-9445655F377D}"/>
          </ac:spMkLst>
        </pc:spChg>
        <pc:spChg chg="add del mod">
          <ac:chgData name="Tracy Whalen" userId="1b238880-ca1c-4b10-a946-097cde7fb34c" providerId="ADAL" clId="{FA19C9D6-4319-419B-B153-44C75D48D0F7}" dt="2025-04-22T19:34:05.257" v="2643"/>
          <ac:spMkLst>
            <pc:docMk/>
            <pc:sldMk cId="246124630" sldId="378"/>
            <ac:spMk id="5" creationId="{04DA3046-6F5B-42D8-86E8-CCB7B7948D0A}"/>
          </ac:spMkLst>
        </pc:spChg>
        <pc:picChg chg="add mod">
          <ac:chgData name="Tracy Whalen" userId="1b238880-ca1c-4b10-a946-097cde7fb34c" providerId="ADAL" clId="{FA19C9D6-4319-419B-B153-44C75D48D0F7}" dt="2025-04-22T19:34:05.257" v="2643"/>
          <ac:picMkLst>
            <pc:docMk/>
            <pc:sldMk cId="246124630" sldId="378"/>
            <ac:picMk id="6" creationId="{C69BFE68-8EC9-4F52-8EFA-8967766B58A9}"/>
          </ac:picMkLst>
        </pc:picChg>
      </pc:sldChg>
      <pc:sldChg chg="modSp add">
        <pc:chgData name="Tracy Whalen" userId="1b238880-ca1c-4b10-a946-097cde7fb34c" providerId="ADAL" clId="{FA19C9D6-4319-419B-B153-44C75D48D0F7}" dt="2025-04-22T19:43:40.468" v="2761" actId="5793"/>
        <pc:sldMkLst>
          <pc:docMk/>
          <pc:sldMk cId="2317786734" sldId="379"/>
        </pc:sldMkLst>
        <pc:spChg chg="mod">
          <ac:chgData name="Tracy Whalen" userId="1b238880-ca1c-4b10-a946-097cde7fb34c" providerId="ADAL" clId="{FA19C9D6-4319-419B-B153-44C75D48D0F7}" dt="2025-04-22T19:43:40.468" v="2761" actId="5793"/>
          <ac:spMkLst>
            <pc:docMk/>
            <pc:sldMk cId="2317786734" sldId="379"/>
            <ac:spMk id="2" creationId="{4DD5C351-3A52-4CA1-8197-39DF0A0F5B80}"/>
          </ac:spMkLst>
        </pc:spChg>
        <pc:spChg chg="mod">
          <ac:chgData name="Tracy Whalen" userId="1b238880-ca1c-4b10-a946-097cde7fb34c" providerId="ADAL" clId="{FA19C9D6-4319-419B-B153-44C75D48D0F7}" dt="2025-04-22T19:43:39.350" v="2760" actId="20577"/>
          <ac:spMkLst>
            <pc:docMk/>
            <pc:sldMk cId="2317786734" sldId="379"/>
            <ac:spMk id="3" creationId="{0CAB0612-062C-479A-A453-BC3A0A363948}"/>
          </ac:spMkLst>
        </pc:spChg>
      </pc:sldChg>
      <pc:sldChg chg="addSp delSp modSp add del">
        <pc:chgData name="Tracy Whalen" userId="1b238880-ca1c-4b10-a946-097cde7fb34c" providerId="ADAL" clId="{FA19C9D6-4319-419B-B153-44C75D48D0F7}" dt="2025-04-22T21:07:23.618" v="3745" actId="2696"/>
        <pc:sldMkLst>
          <pc:docMk/>
          <pc:sldMk cId="1359441815" sldId="380"/>
        </pc:sldMkLst>
        <pc:spChg chg="del">
          <ac:chgData name="Tracy Whalen" userId="1b238880-ca1c-4b10-a946-097cde7fb34c" providerId="ADAL" clId="{FA19C9D6-4319-419B-B153-44C75D48D0F7}" dt="2025-04-22T19:59:14.838" v="2839"/>
          <ac:spMkLst>
            <pc:docMk/>
            <pc:sldMk cId="1359441815" sldId="380"/>
            <ac:spMk id="2" creationId="{849F782C-E8F1-41E3-9410-3DFEBD91ECC3}"/>
          </ac:spMkLst>
        </pc:spChg>
        <pc:spChg chg="del">
          <ac:chgData name="Tracy Whalen" userId="1b238880-ca1c-4b10-a946-097cde7fb34c" providerId="ADAL" clId="{FA19C9D6-4319-419B-B153-44C75D48D0F7}" dt="2025-04-22T19:59:14.838" v="2839"/>
          <ac:spMkLst>
            <pc:docMk/>
            <pc:sldMk cId="1359441815" sldId="380"/>
            <ac:spMk id="3" creationId="{56EA6552-B94D-46F9-A0F9-5E829BDD1CB9}"/>
          </ac:spMkLst>
        </pc:spChg>
        <pc:spChg chg="add del mod">
          <ac:chgData name="Tracy Whalen" userId="1b238880-ca1c-4b10-a946-097cde7fb34c" providerId="ADAL" clId="{FA19C9D6-4319-419B-B153-44C75D48D0F7}" dt="2025-04-22T19:59:21.799" v="2840"/>
          <ac:spMkLst>
            <pc:docMk/>
            <pc:sldMk cId="1359441815" sldId="380"/>
            <ac:spMk id="5" creationId="{B44660E1-45C7-4097-80B0-8DF01054BA55}"/>
          </ac:spMkLst>
        </pc:spChg>
        <pc:spChg chg="add del mod">
          <ac:chgData name="Tracy Whalen" userId="1b238880-ca1c-4b10-a946-097cde7fb34c" providerId="ADAL" clId="{FA19C9D6-4319-419B-B153-44C75D48D0F7}" dt="2025-04-22T19:59:21.799" v="2840"/>
          <ac:spMkLst>
            <pc:docMk/>
            <pc:sldMk cId="1359441815" sldId="380"/>
            <ac:spMk id="6" creationId="{9E846D6B-DDC3-4D0B-8B4E-19FD5082D1E4}"/>
          </ac:spMkLst>
        </pc:spChg>
        <pc:spChg chg="add del mod">
          <ac:chgData name="Tracy Whalen" userId="1b238880-ca1c-4b10-a946-097cde7fb34c" providerId="ADAL" clId="{FA19C9D6-4319-419B-B153-44C75D48D0F7}" dt="2025-04-22T19:59:21.799" v="2840"/>
          <ac:spMkLst>
            <pc:docMk/>
            <pc:sldMk cId="1359441815" sldId="380"/>
            <ac:spMk id="7" creationId="{222B8B71-B941-4391-95E0-7382F1096F91}"/>
          </ac:spMkLst>
        </pc:spChg>
        <pc:spChg chg="add del mod">
          <ac:chgData name="Tracy Whalen" userId="1b238880-ca1c-4b10-a946-097cde7fb34c" providerId="ADAL" clId="{FA19C9D6-4319-419B-B153-44C75D48D0F7}" dt="2025-04-22T21:00:48.958" v="3524"/>
          <ac:spMkLst>
            <pc:docMk/>
            <pc:sldMk cId="1359441815" sldId="380"/>
            <ac:spMk id="8" creationId="{34498435-A064-461E-A15A-0BBBDD36CE96}"/>
          </ac:spMkLst>
        </pc:spChg>
        <pc:spChg chg="add del mod">
          <ac:chgData name="Tracy Whalen" userId="1b238880-ca1c-4b10-a946-097cde7fb34c" providerId="ADAL" clId="{FA19C9D6-4319-419B-B153-44C75D48D0F7}" dt="2025-04-22T21:01:19.681" v="3529"/>
          <ac:spMkLst>
            <pc:docMk/>
            <pc:sldMk cId="1359441815" sldId="380"/>
            <ac:spMk id="9" creationId="{A44C0282-921C-404B-9404-1FEEBE5AC903}"/>
          </ac:spMkLst>
        </pc:spChg>
        <pc:spChg chg="add del mod">
          <ac:chgData name="Tracy Whalen" userId="1b238880-ca1c-4b10-a946-097cde7fb34c" providerId="ADAL" clId="{FA19C9D6-4319-419B-B153-44C75D48D0F7}" dt="2025-04-22T20:00:04.583" v="2900"/>
          <ac:spMkLst>
            <pc:docMk/>
            <pc:sldMk cId="1359441815" sldId="380"/>
            <ac:spMk id="10" creationId="{8BF60543-7887-4BF6-9142-2840BC18C326}"/>
          </ac:spMkLst>
        </pc:spChg>
        <pc:spChg chg="add del mod">
          <ac:chgData name="Tracy Whalen" userId="1b238880-ca1c-4b10-a946-097cde7fb34c" providerId="ADAL" clId="{FA19C9D6-4319-419B-B153-44C75D48D0F7}" dt="2025-04-22T20:00:04.583" v="2900"/>
          <ac:spMkLst>
            <pc:docMk/>
            <pc:sldMk cId="1359441815" sldId="380"/>
            <ac:spMk id="11" creationId="{6BFE4CEB-9835-4EFB-A56F-AFF1AB91AE6C}"/>
          </ac:spMkLst>
        </pc:spChg>
        <pc:spChg chg="add del mod">
          <ac:chgData name="Tracy Whalen" userId="1b238880-ca1c-4b10-a946-097cde7fb34c" providerId="ADAL" clId="{FA19C9D6-4319-419B-B153-44C75D48D0F7}" dt="2025-04-22T20:00:02.262" v="2898"/>
          <ac:spMkLst>
            <pc:docMk/>
            <pc:sldMk cId="1359441815" sldId="380"/>
            <ac:spMk id="12" creationId="{692FDEAA-88F1-425E-BD1E-C4A7DECDAF61}"/>
          </ac:spMkLst>
        </pc:spChg>
        <pc:spChg chg="add del mod">
          <ac:chgData name="Tracy Whalen" userId="1b238880-ca1c-4b10-a946-097cde7fb34c" providerId="ADAL" clId="{FA19C9D6-4319-419B-B153-44C75D48D0F7}" dt="2025-04-22T21:00:59.354" v="3525"/>
          <ac:spMkLst>
            <pc:docMk/>
            <pc:sldMk cId="1359441815" sldId="380"/>
            <ac:spMk id="13" creationId="{AB3676AE-B51F-481F-8939-5979311D50A3}"/>
          </ac:spMkLst>
        </pc:spChg>
        <pc:spChg chg="add del mod">
          <ac:chgData name="Tracy Whalen" userId="1b238880-ca1c-4b10-a946-097cde7fb34c" providerId="ADAL" clId="{FA19C9D6-4319-419B-B153-44C75D48D0F7}" dt="2025-04-22T21:01:39.976" v="3531"/>
          <ac:spMkLst>
            <pc:docMk/>
            <pc:sldMk cId="1359441815" sldId="380"/>
            <ac:spMk id="14" creationId="{57D6D00C-EBCB-45B3-9C99-710E09726399}"/>
          </ac:spMkLst>
        </pc:spChg>
        <pc:spChg chg="add del mod">
          <ac:chgData name="Tracy Whalen" userId="1b238880-ca1c-4b10-a946-097cde7fb34c" providerId="ADAL" clId="{FA19C9D6-4319-419B-B153-44C75D48D0F7}" dt="2025-04-22T21:01:39.976" v="3531"/>
          <ac:spMkLst>
            <pc:docMk/>
            <pc:sldMk cId="1359441815" sldId="380"/>
            <ac:spMk id="15" creationId="{36AB2C06-C570-4CA4-AA11-580FAD6BE0A4}"/>
          </ac:spMkLst>
        </pc:spChg>
        <pc:spChg chg="add del mod">
          <ac:chgData name="Tracy Whalen" userId="1b238880-ca1c-4b10-a946-097cde7fb34c" providerId="ADAL" clId="{FA19C9D6-4319-419B-B153-44C75D48D0F7}" dt="2025-04-22T21:02:07.163" v="3568"/>
          <ac:spMkLst>
            <pc:docMk/>
            <pc:sldMk cId="1359441815" sldId="380"/>
            <ac:spMk id="16" creationId="{AC305F8D-D390-4984-A0D5-4C980FA38E02}"/>
          </ac:spMkLst>
        </pc:spChg>
        <pc:spChg chg="add del mod">
          <ac:chgData name="Tracy Whalen" userId="1b238880-ca1c-4b10-a946-097cde7fb34c" providerId="ADAL" clId="{FA19C9D6-4319-419B-B153-44C75D48D0F7}" dt="2025-04-22T21:02:07.163" v="3568"/>
          <ac:spMkLst>
            <pc:docMk/>
            <pc:sldMk cId="1359441815" sldId="380"/>
            <ac:spMk id="17" creationId="{EB901448-6933-44EF-A1FF-6A9CC26CF23C}"/>
          </ac:spMkLst>
        </pc:spChg>
        <pc:spChg chg="add del mod">
          <ac:chgData name="Tracy Whalen" userId="1b238880-ca1c-4b10-a946-097cde7fb34c" providerId="ADAL" clId="{FA19C9D6-4319-419B-B153-44C75D48D0F7}" dt="2025-04-22T21:03:04.427" v="3601"/>
          <ac:spMkLst>
            <pc:docMk/>
            <pc:sldMk cId="1359441815" sldId="380"/>
            <ac:spMk id="18" creationId="{B7618016-7070-4BC4-AE57-CC184AC16A1B}"/>
          </ac:spMkLst>
        </pc:spChg>
        <pc:spChg chg="add del mod">
          <ac:chgData name="Tracy Whalen" userId="1b238880-ca1c-4b10-a946-097cde7fb34c" providerId="ADAL" clId="{FA19C9D6-4319-419B-B153-44C75D48D0F7}" dt="2025-04-22T21:02:12.137" v="3569"/>
          <ac:spMkLst>
            <pc:docMk/>
            <pc:sldMk cId="1359441815" sldId="380"/>
            <ac:spMk id="19" creationId="{70C4514E-32F8-4541-BE03-3141F6E330C0}"/>
          </ac:spMkLst>
        </pc:spChg>
        <pc:spChg chg="add mod">
          <ac:chgData name="Tracy Whalen" userId="1b238880-ca1c-4b10-a946-097cde7fb34c" providerId="ADAL" clId="{FA19C9D6-4319-419B-B153-44C75D48D0F7}" dt="2025-04-22T21:03:35.866" v="3627" actId="20577"/>
          <ac:spMkLst>
            <pc:docMk/>
            <pc:sldMk cId="1359441815" sldId="380"/>
            <ac:spMk id="20" creationId="{60BB8D80-04AF-4BEF-927E-2E5B561D5A74}"/>
          </ac:spMkLst>
        </pc:spChg>
        <pc:spChg chg="add del mod">
          <ac:chgData name="Tracy Whalen" userId="1b238880-ca1c-4b10-a946-097cde7fb34c" providerId="ADAL" clId="{FA19C9D6-4319-419B-B153-44C75D48D0F7}" dt="2025-04-22T21:03:31.779" v="3626"/>
          <ac:spMkLst>
            <pc:docMk/>
            <pc:sldMk cId="1359441815" sldId="380"/>
            <ac:spMk id="21" creationId="{CB9FBA83-6014-40F5-9825-F0BB01F3944C}"/>
          </ac:spMkLst>
        </pc:spChg>
        <pc:spChg chg="add mod">
          <ac:chgData name="Tracy Whalen" userId="1b238880-ca1c-4b10-a946-097cde7fb34c" providerId="ADAL" clId="{FA19C9D6-4319-419B-B153-44C75D48D0F7}" dt="2025-04-22T21:03:44.337" v="3656" actId="20577"/>
          <ac:spMkLst>
            <pc:docMk/>
            <pc:sldMk cId="1359441815" sldId="380"/>
            <ac:spMk id="22" creationId="{E845DE70-DF58-4EA7-861A-F998173C92CF}"/>
          </ac:spMkLst>
        </pc:spChg>
        <pc:picChg chg="add mod">
          <ac:chgData name="Tracy Whalen" userId="1b238880-ca1c-4b10-a946-097cde7fb34c" providerId="ADAL" clId="{FA19C9D6-4319-419B-B153-44C75D48D0F7}" dt="2025-04-22T21:03:17.684" v="3603" actId="1076"/>
          <ac:picMkLst>
            <pc:docMk/>
            <pc:sldMk cId="1359441815" sldId="380"/>
            <ac:picMk id="4" creationId="{658D29DA-B1E9-4A60-ADED-DF1D63012C29}"/>
          </ac:picMkLst>
        </pc:picChg>
      </pc:sldChg>
      <pc:sldChg chg="addSp delSp modSp add">
        <pc:chgData name="Tracy Whalen" userId="1b238880-ca1c-4b10-a946-097cde7fb34c" providerId="ADAL" clId="{FA19C9D6-4319-419B-B153-44C75D48D0F7}" dt="2025-04-22T21:47:51.810" v="4214"/>
        <pc:sldMkLst>
          <pc:docMk/>
          <pc:sldMk cId="2552578610" sldId="380"/>
        </pc:sldMkLst>
        <pc:spChg chg="del">
          <ac:chgData name="Tracy Whalen" userId="1b238880-ca1c-4b10-a946-097cde7fb34c" providerId="ADAL" clId="{FA19C9D6-4319-419B-B153-44C75D48D0F7}" dt="2025-04-22T21:47:48.289" v="4213"/>
          <ac:spMkLst>
            <pc:docMk/>
            <pc:sldMk cId="2552578610" sldId="380"/>
            <ac:spMk id="2" creationId="{23E47E6E-92C5-464D-8153-100CDE2936C9}"/>
          </ac:spMkLst>
        </pc:spChg>
        <pc:spChg chg="del">
          <ac:chgData name="Tracy Whalen" userId="1b238880-ca1c-4b10-a946-097cde7fb34c" providerId="ADAL" clId="{FA19C9D6-4319-419B-B153-44C75D48D0F7}" dt="2025-04-22T21:47:48.289" v="4213"/>
          <ac:spMkLst>
            <pc:docMk/>
            <pc:sldMk cId="2552578610" sldId="380"/>
            <ac:spMk id="3" creationId="{DF323A80-D123-4BAB-B2CE-553EB717FC90}"/>
          </ac:spMkLst>
        </pc:spChg>
        <pc:spChg chg="add del mod">
          <ac:chgData name="Tracy Whalen" userId="1b238880-ca1c-4b10-a946-097cde7fb34c" providerId="ADAL" clId="{FA19C9D6-4319-419B-B153-44C75D48D0F7}" dt="2025-04-22T21:47:51.810" v="4214"/>
          <ac:spMkLst>
            <pc:docMk/>
            <pc:sldMk cId="2552578610" sldId="380"/>
            <ac:spMk id="5" creationId="{C2E131FC-D847-4D96-9E0C-507B7C7DA8D3}"/>
          </ac:spMkLst>
        </pc:spChg>
        <pc:picChg chg="add">
          <ac:chgData name="Tracy Whalen" userId="1b238880-ca1c-4b10-a946-097cde7fb34c" providerId="ADAL" clId="{FA19C9D6-4319-419B-B153-44C75D48D0F7}" dt="2025-04-22T21:47:45.767" v="4212"/>
          <ac:picMkLst>
            <pc:docMk/>
            <pc:sldMk cId="2552578610" sldId="380"/>
            <ac:picMk id="4" creationId="{2F011740-B4A5-46D8-826A-66158F266A78}"/>
          </ac:picMkLst>
        </pc:picChg>
      </pc:sldChg>
      <pc:sldChg chg="modSp add">
        <pc:chgData name="Tracy Whalen" userId="1b238880-ca1c-4b10-a946-097cde7fb34c" providerId="ADAL" clId="{FA19C9D6-4319-419B-B153-44C75D48D0F7}" dt="2025-04-22T22:13:11.837" v="4754" actId="114"/>
        <pc:sldMkLst>
          <pc:docMk/>
          <pc:sldMk cId="3129321749" sldId="381"/>
        </pc:sldMkLst>
        <pc:spChg chg="mod">
          <ac:chgData name="Tracy Whalen" userId="1b238880-ca1c-4b10-a946-097cde7fb34c" providerId="ADAL" clId="{FA19C9D6-4319-419B-B153-44C75D48D0F7}" dt="2025-04-22T22:13:11.837" v="4754" actId="114"/>
          <ac:spMkLst>
            <pc:docMk/>
            <pc:sldMk cId="3129321749" sldId="381"/>
            <ac:spMk id="2" creationId="{F8667867-FADB-4921-B408-37987F8B7DCA}"/>
          </ac:spMkLst>
        </pc:spChg>
        <pc:spChg chg="mod">
          <ac:chgData name="Tracy Whalen" userId="1b238880-ca1c-4b10-a946-097cde7fb34c" providerId="ADAL" clId="{FA19C9D6-4319-419B-B153-44C75D48D0F7}" dt="2025-04-22T21:51:14.215" v="4278" actId="20577"/>
          <ac:spMkLst>
            <pc:docMk/>
            <pc:sldMk cId="3129321749" sldId="381"/>
            <ac:spMk id="3" creationId="{1DA100D4-0076-4C12-8C46-90F648C528A2}"/>
          </ac:spMkLst>
        </pc:spChg>
      </pc:sldChg>
      <pc:sldChg chg="modSp add del">
        <pc:chgData name="Tracy Whalen" userId="1b238880-ca1c-4b10-a946-097cde7fb34c" providerId="ADAL" clId="{FA19C9D6-4319-419B-B153-44C75D48D0F7}" dt="2025-04-22T23:06:41.647" v="5523" actId="2696"/>
        <pc:sldMkLst>
          <pc:docMk/>
          <pc:sldMk cId="582443670" sldId="382"/>
        </pc:sldMkLst>
        <pc:spChg chg="mod">
          <ac:chgData name="Tracy Whalen" userId="1b238880-ca1c-4b10-a946-097cde7fb34c" providerId="ADAL" clId="{FA19C9D6-4319-419B-B153-44C75D48D0F7}" dt="2025-04-22T23:05:57.424" v="5522" actId="20577"/>
          <ac:spMkLst>
            <pc:docMk/>
            <pc:sldMk cId="582443670" sldId="382"/>
            <ac:spMk id="2" creationId="{D4D17409-04C1-4BD4-B496-AC4AAFCD1F88}"/>
          </ac:spMkLst>
        </pc:spChg>
        <pc:spChg chg="mod">
          <ac:chgData name="Tracy Whalen" userId="1b238880-ca1c-4b10-a946-097cde7fb34c" providerId="ADAL" clId="{FA19C9D6-4319-419B-B153-44C75D48D0F7}" dt="2025-04-22T23:00:21.785" v="5489" actId="20577"/>
          <ac:spMkLst>
            <pc:docMk/>
            <pc:sldMk cId="582443670" sldId="382"/>
            <ac:spMk id="3" creationId="{8F233933-3AA1-49BD-85EC-DE31E9E25B9F}"/>
          </ac:spMkLst>
        </pc:spChg>
      </pc:sldChg>
      <pc:sldChg chg="modSp add">
        <pc:chgData name="Tracy Whalen" userId="1b238880-ca1c-4b10-a946-097cde7fb34c" providerId="ADAL" clId="{FA19C9D6-4319-419B-B153-44C75D48D0F7}" dt="2025-04-23T14:49:22.562" v="5905" actId="20577"/>
        <pc:sldMkLst>
          <pc:docMk/>
          <pc:sldMk cId="3681043258" sldId="383"/>
        </pc:sldMkLst>
        <pc:spChg chg="mod">
          <ac:chgData name="Tracy Whalen" userId="1b238880-ca1c-4b10-a946-097cde7fb34c" providerId="ADAL" clId="{FA19C9D6-4319-419B-B153-44C75D48D0F7}" dt="2025-04-22T23:02:20.903" v="5517" actId="20577"/>
          <ac:spMkLst>
            <pc:docMk/>
            <pc:sldMk cId="3681043258" sldId="383"/>
            <ac:spMk id="2" creationId="{124ABB9D-5224-41B0-88E5-C9BE65DD3569}"/>
          </ac:spMkLst>
        </pc:spChg>
        <pc:spChg chg="mod">
          <ac:chgData name="Tracy Whalen" userId="1b238880-ca1c-4b10-a946-097cde7fb34c" providerId="ADAL" clId="{FA19C9D6-4319-419B-B153-44C75D48D0F7}" dt="2025-04-23T14:49:22.562" v="5905" actId="20577"/>
          <ac:spMkLst>
            <pc:docMk/>
            <pc:sldMk cId="3681043258" sldId="383"/>
            <ac:spMk id="3" creationId="{75E8243A-0D21-4869-AC65-D561BD472A8E}"/>
          </ac:spMkLst>
        </pc:spChg>
      </pc:sldChg>
      <pc:sldChg chg="add">
        <pc:chgData name="Tracy Whalen" userId="1b238880-ca1c-4b10-a946-097cde7fb34c" providerId="ADAL" clId="{FA19C9D6-4319-419B-B153-44C75D48D0F7}" dt="2025-04-23T14:53:59.140" v="5928"/>
        <pc:sldMkLst>
          <pc:docMk/>
          <pc:sldMk cId="3625862122" sldId="384"/>
        </pc:sldMkLst>
      </pc:sldChg>
      <pc:sldChg chg="addSp delSp modSp add">
        <pc:chgData name="Tracy Whalen" userId="1b238880-ca1c-4b10-a946-097cde7fb34c" providerId="ADAL" clId="{FA19C9D6-4319-419B-B153-44C75D48D0F7}" dt="2025-04-23T15:27:01.506" v="6639" actId="1076"/>
        <pc:sldMkLst>
          <pc:docMk/>
          <pc:sldMk cId="2735794539" sldId="385"/>
        </pc:sldMkLst>
        <pc:spChg chg="del">
          <ac:chgData name="Tracy Whalen" userId="1b238880-ca1c-4b10-a946-097cde7fb34c" providerId="ADAL" clId="{FA19C9D6-4319-419B-B153-44C75D48D0F7}" dt="2025-04-23T15:22:17.501" v="6513"/>
          <ac:spMkLst>
            <pc:docMk/>
            <pc:sldMk cId="2735794539" sldId="385"/>
            <ac:spMk id="2" creationId="{57125331-D961-4CB7-8AB5-4A1506B84D59}"/>
          </ac:spMkLst>
        </pc:spChg>
        <pc:spChg chg="del">
          <ac:chgData name="Tracy Whalen" userId="1b238880-ca1c-4b10-a946-097cde7fb34c" providerId="ADAL" clId="{FA19C9D6-4319-419B-B153-44C75D48D0F7}" dt="2025-04-23T15:22:17.501" v="6513"/>
          <ac:spMkLst>
            <pc:docMk/>
            <pc:sldMk cId="2735794539" sldId="385"/>
            <ac:spMk id="3" creationId="{A9491444-33AD-4819-B6A5-CA42D97553E1}"/>
          </ac:spMkLst>
        </pc:spChg>
        <pc:spChg chg="add del mod">
          <ac:chgData name="Tracy Whalen" userId="1b238880-ca1c-4b10-a946-097cde7fb34c" providerId="ADAL" clId="{FA19C9D6-4319-419B-B153-44C75D48D0F7}" dt="2025-04-23T15:22:21.771" v="6514"/>
          <ac:spMkLst>
            <pc:docMk/>
            <pc:sldMk cId="2735794539" sldId="385"/>
            <ac:spMk id="4" creationId="{89C47F7C-F250-44F0-88E5-CD5AE6A163ED}"/>
          </ac:spMkLst>
        </pc:spChg>
        <pc:spChg chg="add del">
          <ac:chgData name="Tracy Whalen" userId="1b238880-ca1c-4b10-a946-097cde7fb34c" providerId="ADAL" clId="{FA19C9D6-4319-419B-B153-44C75D48D0F7}" dt="2025-04-23T15:22:30.305" v="6517"/>
          <ac:spMkLst>
            <pc:docMk/>
            <pc:sldMk cId="2735794539" sldId="385"/>
            <ac:spMk id="6" creationId="{7F0EDFE7-DFCE-42DC-A111-C5DB1706F8E0}"/>
          </ac:spMkLst>
        </pc:spChg>
        <pc:spChg chg="add mod">
          <ac:chgData name="Tracy Whalen" userId="1b238880-ca1c-4b10-a946-097cde7fb34c" providerId="ADAL" clId="{FA19C9D6-4319-419B-B153-44C75D48D0F7}" dt="2025-04-23T15:26:58.036" v="6638" actId="14100"/>
          <ac:spMkLst>
            <pc:docMk/>
            <pc:sldMk cId="2735794539" sldId="385"/>
            <ac:spMk id="7" creationId="{615CDA3B-C026-4C2C-A073-025BC8FE2076}"/>
          </ac:spMkLst>
        </pc:spChg>
        <pc:picChg chg="add">
          <ac:chgData name="Tracy Whalen" userId="1b238880-ca1c-4b10-a946-097cde7fb34c" providerId="ADAL" clId="{FA19C9D6-4319-419B-B153-44C75D48D0F7}" dt="2025-04-23T15:22:24.045" v="6515"/>
          <ac:picMkLst>
            <pc:docMk/>
            <pc:sldMk cId="2735794539" sldId="385"/>
            <ac:picMk id="5" creationId="{3C7EF6E7-4459-43D1-89ED-4FEA11D3EB74}"/>
          </ac:picMkLst>
        </pc:picChg>
        <pc:picChg chg="add mod">
          <ac:chgData name="Tracy Whalen" userId="1b238880-ca1c-4b10-a946-097cde7fb34c" providerId="ADAL" clId="{FA19C9D6-4319-419B-B153-44C75D48D0F7}" dt="2025-04-23T15:27:01.506" v="6639" actId="1076"/>
          <ac:picMkLst>
            <pc:docMk/>
            <pc:sldMk cId="2735794539" sldId="385"/>
            <ac:picMk id="1026" creationId="{5A110659-B303-4F21-8995-3FB2DB49FFF9}"/>
          </ac:picMkLst>
        </pc:picChg>
      </pc:sldChg>
      <pc:sldChg chg="addSp delSp modSp add ord">
        <pc:chgData name="Tracy Whalen" userId="1b238880-ca1c-4b10-a946-097cde7fb34c" providerId="ADAL" clId="{FA19C9D6-4319-419B-B153-44C75D48D0F7}" dt="2025-04-23T15:26:37.293" v="6634" actId="20577"/>
        <pc:sldMkLst>
          <pc:docMk/>
          <pc:sldMk cId="696511658" sldId="386"/>
        </pc:sldMkLst>
        <pc:spChg chg="del">
          <ac:chgData name="Tracy Whalen" userId="1b238880-ca1c-4b10-a946-097cde7fb34c" providerId="ADAL" clId="{FA19C9D6-4319-419B-B153-44C75D48D0F7}" dt="2025-04-23T15:22:54.509" v="6520"/>
          <ac:spMkLst>
            <pc:docMk/>
            <pc:sldMk cId="696511658" sldId="386"/>
            <ac:spMk id="2" creationId="{B2584F9C-A8AD-4D42-B45C-30426E9669A9}"/>
          </ac:spMkLst>
        </pc:spChg>
        <pc:spChg chg="del">
          <ac:chgData name="Tracy Whalen" userId="1b238880-ca1c-4b10-a946-097cde7fb34c" providerId="ADAL" clId="{FA19C9D6-4319-419B-B153-44C75D48D0F7}" dt="2025-04-23T15:22:54.509" v="6520"/>
          <ac:spMkLst>
            <pc:docMk/>
            <pc:sldMk cId="696511658" sldId="386"/>
            <ac:spMk id="3" creationId="{890BA663-E7AA-4352-A368-054C113C46D5}"/>
          </ac:spMkLst>
        </pc:spChg>
        <pc:spChg chg="add mod">
          <ac:chgData name="Tracy Whalen" userId="1b238880-ca1c-4b10-a946-097cde7fb34c" providerId="ADAL" clId="{FA19C9D6-4319-419B-B153-44C75D48D0F7}" dt="2025-04-23T15:26:37.293" v="6634" actId="20577"/>
          <ac:spMkLst>
            <pc:docMk/>
            <pc:sldMk cId="696511658" sldId="386"/>
            <ac:spMk id="4" creationId="{39A44C6F-B4FC-4570-91B6-DF255E69A178}"/>
          </ac:spMkLst>
        </pc:spChg>
        <pc:spChg chg="add mod">
          <ac:chgData name="Tracy Whalen" userId="1b238880-ca1c-4b10-a946-097cde7fb34c" providerId="ADAL" clId="{FA19C9D6-4319-419B-B153-44C75D48D0F7}" dt="2025-04-23T15:23:22.180" v="6603" actId="20577"/>
          <ac:spMkLst>
            <pc:docMk/>
            <pc:sldMk cId="696511658" sldId="386"/>
            <ac:spMk id="5" creationId="{EC13A4C0-A16F-41D6-AE3F-20637892BE24}"/>
          </ac:spMkLst>
        </pc:spChg>
        <pc:spChg chg="add mod">
          <ac:chgData name="Tracy Whalen" userId="1b238880-ca1c-4b10-a946-097cde7fb34c" providerId="ADAL" clId="{FA19C9D6-4319-419B-B153-44C75D48D0F7}" dt="2025-04-23T15:25:56.343" v="6626" actId="20577"/>
          <ac:spMkLst>
            <pc:docMk/>
            <pc:sldMk cId="696511658" sldId="386"/>
            <ac:spMk id="6" creationId="{9443C379-21BF-4F6B-A54B-ADE1417E5B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47DA-BC15-4727-80BC-B22314B518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EAE04A-E65F-431D-8333-EAC9DB54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6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AE04A-E65F-431D-8333-EAC9DB54F1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56815"/>
            <a:ext cx="10896600" cy="143427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09600" y="3903790"/>
            <a:ext cx="10896599" cy="8510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6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6831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9834"/>
            <a:ext cx="556260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739834"/>
            <a:ext cx="553974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30B865-0566-9841-9775-7645390D3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09800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645F299-FC0A-7C43-9290-28C18D64E5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210" y="2195052"/>
            <a:ext cx="556779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EA5AA2B-A5AC-874C-83BB-5EC7A0A0F8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0714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064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199716"/>
            <a:ext cx="556260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199716"/>
            <a:ext cx="553974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06F103-8579-8D4F-9430-95F750358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21361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450C9B-8C52-A942-B758-CDEEB1A85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318" y="2200276"/>
            <a:ext cx="5697682" cy="42767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00276"/>
            <a:ext cx="5715000" cy="427672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05F4A-9D0A-B74E-AB8B-A48FF65B17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486400"/>
            <a:ext cx="55626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486400"/>
            <a:ext cx="553974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200274"/>
            <a:ext cx="556260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48400" y="2200274"/>
            <a:ext cx="553974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A00379-333A-4C49-886E-D1416A960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Subhead/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76718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8718"/>
            <a:ext cx="5334000" cy="37382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4A3FE84-B452-2440-89A1-A10B7D515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209800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27E47-206E-2140-B61A-A5383CDE62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1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2200276"/>
            <a:ext cx="5334001" cy="427672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B353EE-7FFE-804B-AC9F-299A9763F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08266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16FC04A2-4FC9-5940-825E-445C8998A7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334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6923A2-DFE0-0A4F-8C9E-19546B2E3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30351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83749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0400"/>
            <a:ext cx="11430000" cy="3276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B77156A-2282-7C48-9870-E200C73E6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432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DAA2CF-D44B-9E4A-8EF3-D5E8156C4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3201"/>
            <a:ext cx="11430000" cy="37337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C628E9-69E4-5E41-94F5-62E132E78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56815"/>
            <a:ext cx="10896600" cy="143427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9083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7684"/>
            <a:ext cx="11430000" cy="37293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EC3C71-21EA-FE45-9053-1CB5B769F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93308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 Double Subhead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492188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4A3A12D-FCA0-E84C-95B2-1C1087189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20789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FBED64-731B-6144-8C17-DEFFEAA5C3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2883" y="2732180"/>
            <a:ext cx="5558117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C48F68-F2A8-6249-82AB-8056C2EA1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84884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3A5DD4-F021-4645-B98A-2E6DE1233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585097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A79D68B-427A-D24D-A685-B6210E48C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74320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670BE56A-AAC9-394E-B693-01A3F1807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74701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898FAE-91B3-9740-8A2D-045260155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57120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8CD901A-034D-E242-87B6-D56000E1C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8318" y="2743201"/>
            <a:ext cx="5697682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FA5113-2CFA-E64B-8D9A-DA5F31BF0F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2743201"/>
            <a:ext cx="5715000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218005-3808-2E44-AC89-96BE0FB2B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47741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087FC3F-AB52-DE4F-BB8F-3C1E8158E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648266"/>
            <a:ext cx="556260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819E4324-92FB-C54D-AC97-1A8B38F847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648266"/>
            <a:ext cx="553974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9FD31FA-2E93-4F4A-B642-BC323765C5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743200"/>
            <a:ext cx="5562600" cy="2676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849C511-C450-1E45-BE1D-BA5CA2532D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48400" y="2743200"/>
            <a:ext cx="5539740" cy="26764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330D24-9050-F74F-8F8D-232CE70FE3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998" y="1219200"/>
            <a:ext cx="1140714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78838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352800"/>
            <a:ext cx="5334000" cy="31286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51AA6BF-289F-D547-BD53-872FD7F3FC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832641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A1599A-043E-B749-A47F-4B9DFC4114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998" y="1219200"/>
            <a:ext cx="5334000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904564"/>
            <a:ext cx="5334000" cy="35769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12A132-6B63-B04D-B0B0-989445359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576965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F727243-492B-2849-82C2-2846BF5D31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904564"/>
            <a:ext cx="5334000" cy="35724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D82714-C09C-FA4F-90F0-840281772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44568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EBB380-AC70-BF41-8AAC-2AEC7CCC0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867400"/>
            <a:ext cx="8305800" cy="593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19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ouble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1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EBB380-AC70-BF41-8AAC-2AEC7CCC0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867400"/>
            <a:ext cx="8305800" cy="593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A7A52-F97A-434D-8E2F-28636648AF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0"/>
            <a:ext cx="6096000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34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53FA8D83-82BD-E64D-880C-9FC515B46D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0"/>
            <a:ext cx="54864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</p:spTree>
    <p:extLst>
      <p:ext uri="{BB962C8B-B14F-4D97-AF65-F5344CB8AC3E}">
        <p14:creationId xmlns:p14="http://schemas.microsoft.com/office/powerpoint/2010/main" val="1859341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B0CE24-BD3B-A946-AE9A-86FE5E8BCD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0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5071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ouble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89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10BE520-4133-7443-AB5D-5E5B3D328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-1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</p:spTree>
    <p:extLst>
      <p:ext uri="{BB962C8B-B14F-4D97-AF65-F5344CB8AC3E}">
        <p14:creationId xmlns:p14="http://schemas.microsoft.com/office/powerpoint/2010/main" val="755465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ouble Image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8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E1C5D2-B894-8449-86F0-677CAA991E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0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7301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4B0753-71A1-164B-98BA-F240BAAFEA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C9A182D-FAE8-2642-AE84-A6976B8FFD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3717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3332163" algn="l"/>
              </a:tabLst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300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300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300413"/>
            <a:ext cx="6096000" cy="3557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00413"/>
            <a:ext cx="6096000" cy="3557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0F8A5-E8D6-5048-B999-F00EA21680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1000" y="1219200"/>
            <a:ext cx="11430000" cy="5257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headline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01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3675"/>
            <a:ext cx="11430000" cy="3743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679E4-F084-9741-A6D1-97F6EDC915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2098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AF47FE-09F1-B94F-8362-D44970B863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6B122C-D1C9-5C4E-8E14-6614B4EE9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484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46F639-4160-5844-B0D3-2267593BB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3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0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82" r:id="rId2"/>
    <p:sldLayoutId id="2147483660" r:id="rId3"/>
    <p:sldLayoutId id="2147483684" r:id="rId4"/>
    <p:sldLayoutId id="2147483688" r:id="rId5"/>
    <p:sldLayoutId id="2147483689" r:id="rId6"/>
    <p:sldLayoutId id="2147483685" r:id="rId7"/>
    <p:sldLayoutId id="2147483687" r:id="rId8"/>
    <p:sldLayoutId id="2147483690" r:id="rId9"/>
    <p:sldLayoutId id="2147483692" r:id="rId10"/>
    <p:sldLayoutId id="2147483711" r:id="rId11"/>
    <p:sldLayoutId id="2147483720" r:id="rId12"/>
    <p:sldLayoutId id="2147483683" r:id="rId13"/>
    <p:sldLayoutId id="2147483681" r:id="rId14"/>
    <p:sldLayoutId id="2147483714" r:id="rId15"/>
    <p:sldLayoutId id="2147483712" r:id="rId16"/>
    <p:sldLayoutId id="2147483713" r:id="rId17"/>
    <p:sldLayoutId id="2147483715" r:id="rId18"/>
    <p:sldLayoutId id="2147483716" r:id="rId19"/>
    <p:sldLayoutId id="2147483717" r:id="rId20"/>
    <p:sldLayoutId id="2147483693" r:id="rId21"/>
    <p:sldLayoutId id="2147483718" r:id="rId22"/>
    <p:sldLayoutId id="214748371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4080" userDrawn="1">
          <p15:clr>
            <a:srgbClr val="F26B43"/>
          </p15:clr>
        </p15:guide>
        <p15:guide id="4" orient="horz" pos="768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24" r:id="rId2"/>
    <p:sldLayoutId id="2147483661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5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uwinnipeg.ca/community-based-research-training-centre-hosts-a-second-successful-cbr-summer-institut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innipeg.ca/classics/news/2023/07/faculty-of-arts-announces-ripat-chamberlain-as-2023-excellence-awards-recipients.html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winnipeg.ca/history-professors-research-into-residential-school-student-labour-wins-two-awards/" TargetMode="External"/><Relationship Id="rId2" Type="http://schemas.openxmlformats.org/officeDocument/2006/relationships/hyperlink" Target="https://galeries-ontario-galleries.ca/congratulations-to-our-2024-award-winners/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9493-CE52-5E4E-A43C-CA46E4D7B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 to Faculty of Arts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F5385-632E-F041-96A7-433D17D91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23, 2025</a:t>
            </a:r>
          </a:p>
        </p:txBody>
      </p:sp>
    </p:spTree>
    <p:extLst>
      <p:ext uri="{BB962C8B-B14F-4D97-AF65-F5344CB8AC3E}">
        <p14:creationId xmlns:p14="http://schemas.microsoft.com/office/powerpoint/2010/main" val="29489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FF75EF-5055-44D3-B58A-3BA1CB79B9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EE2A3B"/>
                </a:solidFill>
                <a:latin typeface="Book Antiqua" panose="02040602050305030304" pitchFamily="18" charset="0"/>
              </a:rPr>
              <a:t>153/159</a:t>
            </a:r>
            <a:r>
              <a:rPr lang="en-US" sz="2800" dirty="0">
                <a:latin typeface="Book Antiqua" panose="02040602050305030304" pitchFamily="18" charset="0"/>
              </a:rPr>
              <a:t> (123)* credit hours of new courses</a:t>
            </a:r>
          </a:p>
          <a:p>
            <a:r>
              <a:rPr lang="en-US" sz="2800" b="1" dirty="0">
                <a:solidFill>
                  <a:srgbClr val="EE2A3B"/>
                </a:solidFill>
                <a:latin typeface="Book Antiqua" panose="02040602050305030304" pitchFamily="18" charset="0"/>
              </a:rPr>
              <a:t>219/228 </a:t>
            </a:r>
            <a:r>
              <a:rPr lang="en-US" sz="2800" dirty="0">
                <a:latin typeface="Book Antiqua" panose="02040602050305030304" pitchFamily="18" charset="0"/>
              </a:rPr>
              <a:t>(245)* credit hours of revisions</a:t>
            </a:r>
          </a:p>
          <a:p>
            <a:r>
              <a:rPr lang="en-US" sz="2800" b="1" dirty="0">
                <a:solidFill>
                  <a:srgbClr val="EE2A3B"/>
                </a:solidFill>
                <a:latin typeface="Book Antiqua" panose="02040602050305030304" pitchFamily="18" charset="0"/>
              </a:rPr>
              <a:t>45 </a:t>
            </a:r>
            <a:r>
              <a:rPr lang="en-US" sz="2800" dirty="0">
                <a:latin typeface="Book Antiqua" panose="02040602050305030304" pitchFamily="18" charset="0"/>
              </a:rPr>
              <a:t>(132)* credit hours of deletions</a:t>
            </a:r>
          </a:p>
          <a:p>
            <a:r>
              <a:rPr lang="en-US" sz="2800" b="1" dirty="0">
                <a:solidFill>
                  <a:srgbClr val="EE2A3B"/>
                </a:solidFill>
                <a:latin typeface="Book Antiqua" panose="02040602050305030304" pitchFamily="18" charset="0"/>
              </a:rPr>
              <a:t>54/57</a:t>
            </a:r>
            <a:r>
              <a:rPr lang="en-US" sz="2800" dirty="0">
                <a:latin typeface="Book Antiqua" panose="02040602050305030304" pitchFamily="18" charset="0"/>
              </a:rPr>
              <a:t> (21)* credit hours of experimental courses</a:t>
            </a:r>
          </a:p>
          <a:p>
            <a:r>
              <a:rPr lang="en-US" sz="2800" b="1" dirty="0">
                <a:solidFill>
                  <a:srgbClr val="EE2A3B"/>
                </a:solidFill>
                <a:latin typeface="Book Antiqua" panose="02040602050305030304" pitchFamily="18" charset="0"/>
              </a:rPr>
              <a:t>9 </a:t>
            </a:r>
            <a:r>
              <a:rPr lang="en-US" sz="2800" dirty="0">
                <a:latin typeface="Book Antiqua" panose="02040602050305030304" pitchFamily="18" charset="0"/>
              </a:rPr>
              <a:t>(3)* credit hours of courses rendered inactive</a:t>
            </a:r>
          </a:p>
          <a:p>
            <a:r>
              <a:rPr lang="en-US" sz="2800" b="1" dirty="0">
                <a:solidFill>
                  <a:srgbClr val="EE2A3B"/>
                </a:solidFill>
                <a:latin typeface="Book Antiqua" panose="02040602050305030304" pitchFamily="18" charset="0"/>
              </a:rPr>
              <a:t>3</a:t>
            </a:r>
            <a:r>
              <a:rPr lang="en-US" sz="2800" dirty="0">
                <a:latin typeface="Book Antiqua" panose="02040602050305030304" pitchFamily="18" charset="0"/>
              </a:rPr>
              <a:t> credit hours of new ICR-designated courses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* figures from 2023-24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48CBB-188E-4F66-94E5-5C16663E6D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Curriculum [from May 2024-April 2025]</a:t>
            </a:r>
          </a:p>
        </p:txBody>
      </p:sp>
    </p:spTree>
    <p:extLst>
      <p:ext uri="{BB962C8B-B14F-4D97-AF65-F5344CB8AC3E}">
        <p14:creationId xmlns:p14="http://schemas.microsoft.com/office/powerpoint/2010/main" val="228362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A54CD-E655-4B7E-854D-45320F9AEE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905000"/>
            <a:ext cx="11430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Book Antiqua" panose="02040602050305030304" pitchFamily="18" charset="0"/>
              </a:rPr>
              <a:t>For the 2024-25 Fall/Winter term, Arts processed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298 CAS agreements,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30 lab contracts, and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5 RAS overload stipends.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Of the </a:t>
            </a:r>
            <a:r>
              <a:rPr lang="en-US" sz="2400" b="1" dirty="0">
                <a:latin typeface="Book Antiqua" panose="02040602050305030304" pitchFamily="18" charset="0"/>
              </a:rPr>
              <a:t>298 CAS </a:t>
            </a:r>
            <a:r>
              <a:rPr lang="en-US" sz="2400" dirty="0">
                <a:latin typeface="Book Antiqua" panose="02040602050305030304" pitchFamily="18" charset="0"/>
              </a:rPr>
              <a:t>agreements, </a:t>
            </a:r>
            <a:r>
              <a:rPr lang="en-US" sz="2400" b="1" dirty="0">
                <a:latin typeface="Book Antiqua" panose="02040602050305030304" pitchFamily="18" charset="0"/>
              </a:rPr>
              <a:t>140 CAS </a:t>
            </a:r>
            <a:r>
              <a:rPr lang="en-US" sz="2400" dirty="0">
                <a:latin typeface="Book Antiqua" panose="02040602050305030304" pitchFamily="18" charset="0"/>
              </a:rPr>
              <a:t>members were hired to teach.</a:t>
            </a:r>
          </a:p>
          <a:p>
            <a:pPr marL="0" indent="0">
              <a:buNone/>
            </a:pPr>
            <a:r>
              <a:rPr lang="en-US" sz="2400" b="1" dirty="0">
                <a:latin typeface="Book Antiqua" panose="02040602050305030304" pitchFamily="18" charset="0"/>
              </a:rPr>
              <a:t>For Spring 2025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</a:rPr>
              <a:t>Arts processed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47 CAS agreement letters, and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2 lab contracts.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Of the </a:t>
            </a:r>
            <a:r>
              <a:rPr lang="en-US" sz="2400" b="1" dirty="0">
                <a:latin typeface="Book Antiqua" panose="02040602050305030304" pitchFamily="18" charset="0"/>
              </a:rPr>
              <a:t>47 CAS </a:t>
            </a:r>
            <a:r>
              <a:rPr lang="en-US" sz="2400" dirty="0">
                <a:latin typeface="Book Antiqua" panose="02040602050305030304" pitchFamily="18" charset="0"/>
              </a:rPr>
              <a:t>agreement letters, there were </a:t>
            </a:r>
            <a:r>
              <a:rPr lang="en-US" sz="2400" b="1" dirty="0">
                <a:latin typeface="Book Antiqua" panose="02040602050305030304" pitchFamily="18" charset="0"/>
              </a:rPr>
              <a:t>7 CAS </a:t>
            </a:r>
            <a:r>
              <a:rPr lang="en-US" sz="2400" dirty="0">
                <a:latin typeface="Book Antiqua" panose="02040602050305030304" pitchFamily="18" charset="0"/>
              </a:rPr>
              <a:t>Members who didn’t teach for us in the Fall/Winter term.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569D-2F69-41FD-9E22-F3A804E46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Contract Academic Staff</a:t>
            </a:r>
          </a:p>
        </p:txBody>
      </p:sp>
    </p:spTree>
    <p:extLst>
      <p:ext uri="{BB962C8B-B14F-4D97-AF65-F5344CB8AC3E}">
        <p14:creationId xmlns:p14="http://schemas.microsoft.com/office/powerpoint/2010/main" val="44253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2FB00-365A-483B-9A4D-ADB348C77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057400"/>
            <a:ext cx="11430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Book Antiqua" panose="02040602050305030304" pitchFamily="18" charset="0"/>
              </a:rPr>
              <a:t>From May 2024 to April 10, 2025, SASMC reviewed </a:t>
            </a:r>
            <a:r>
              <a:rPr lang="en-US" sz="2600" b="1" dirty="0">
                <a:latin typeface="Book Antiqua" panose="02040602050305030304" pitchFamily="18" charset="0"/>
              </a:rPr>
              <a:t>141 cases </a:t>
            </a:r>
            <a:r>
              <a:rPr lang="en-US" sz="2600" dirty="0">
                <a:latin typeface="Book Antiqua" panose="02040602050305030304" pitchFamily="18" charset="0"/>
              </a:rPr>
              <a:t>of academic misconduct. [Last year there were </a:t>
            </a:r>
            <a:r>
              <a:rPr lang="en-US" sz="2800" dirty="0">
                <a:solidFill>
                  <a:srgbClr val="EE2A3B"/>
                </a:solidFill>
                <a:latin typeface="Book Antiqua" panose="02040602050305030304" pitchFamily="18" charset="0"/>
              </a:rPr>
              <a:t>179 cases</a:t>
            </a:r>
            <a:r>
              <a:rPr lang="en-US" sz="2800" dirty="0">
                <a:latin typeface="Book Antiqua" panose="02040602050305030304" pitchFamily="18" charset="0"/>
              </a:rPr>
              <a:t>.]</a:t>
            </a:r>
            <a:endParaRPr lang="en-US" sz="26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Book Antiqua" panose="02040602050305030304" pitchFamily="18" charset="0"/>
              </a:rPr>
              <a:t>There were </a:t>
            </a:r>
            <a:r>
              <a:rPr lang="en-US" sz="2600" b="1" dirty="0">
                <a:latin typeface="Book Antiqua" panose="02040602050305030304" pitchFamily="18" charset="0"/>
              </a:rPr>
              <a:t>20 cases </a:t>
            </a:r>
            <a:r>
              <a:rPr lang="en-US" sz="2600" dirty="0">
                <a:latin typeface="Book Antiqua" panose="02040602050305030304" pitchFamily="18" charset="0"/>
              </a:rPr>
              <a:t>in which the SASMC determined insufficient evidence to conclude academic misconduct had occurred. </a:t>
            </a:r>
          </a:p>
          <a:p>
            <a:pPr marL="0" indent="0">
              <a:buNone/>
            </a:pPr>
            <a:r>
              <a:rPr lang="en-US" sz="2600" dirty="0">
                <a:latin typeface="Book Antiqua" panose="02040602050305030304" pitchFamily="18" charset="0"/>
              </a:rPr>
              <a:t>There was </a:t>
            </a:r>
            <a:r>
              <a:rPr lang="en-US" sz="2600" b="1" dirty="0">
                <a:latin typeface="Book Antiqua" panose="02040602050305030304" pitchFamily="18" charset="0"/>
              </a:rPr>
              <a:t>1 case </a:t>
            </a:r>
            <a:r>
              <a:rPr lang="en-US" sz="2600" dirty="0">
                <a:latin typeface="Book Antiqua" panose="02040602050305030304" pitchFamily="18" charset="0"/>
              </a:rPr>
              <a:t>where the SASMC declined to proceed as it was not course related. The case was referred to the Registrar as a matter of non-academic misconduct.</a:t>
            </a:r>
          </a:p>
          <a:p>
            <a:pPr marL="0" indent="0">
              <a:buNone/>
            </a:pPr>
            <a:r>
              <a:rPr lang="en-US" sz="2600" dirty="0">
                <a:latin typeface="Book Antiqua" panose="02040602050305030304" pitchFamily="18" charset="0"/>
              </a:rPr>
              <a:t>Of the </a:t>
            </a:r>
            <a:r>
              <a:rPr lang="en-US" sz="2600" b="1" dirty="0">
                <a:latin typeface="Book Antiqua" panose="02040602050305030304" pitchFamily="18" charset="0"/>
              </a:rPr>
              <a:t>141 cases</a:t>
            </a:r>
            <a:r>
              <a:rPr lang="en-US" sz="2600" dirty="0">
                <a:latin typeface="Book Antiqua" panose="02040602050305030304" pitchFamily="18" charset="0"/>
              </a:rPr>
              <a:t>, there were </a:t>
            </a:r>
            <a:r>
              <a:rPr lang="en-US" sz="2600" b="1" dirty="0">
                <a:latin typeface="Book Antiqua" panose="02040602050305030304" pitchFamily="18" charset="0"/>
              </a:rPr>
              <a:t>8 cases </a:t>
            </a:r>
            <a:r>
              <a:rPr lang="en-US" sz="2600" dirty="0">
                <a:latin typeface="Book Antiqua" panose="02040602050305030304" pitchFamily="18" charset="0"/>
              </a:rPr>
              <a:t>of </a:t>
            </a:r>
            <a:r>
              <a:rPr lang="en-US" sz="2600" b="1" dirty="0">
                <a:latin typeface="Book Antiqua" panose="02040602050305030304" pitchFamily="18" charset="0"/>
              </a:rPr>
              <a:t>aiding and abetting/file sharing</a:t>
            </a:r>
            <a:r>
              <a:rPr lang="en-US" sz="2600" dirty="0">
                <a:latin typeface="Book Antiqua" panose="02040602050305030304" pitchFamily="18" charset="0"/>
              </a:rPr>
              <a:t>, </a:t>
            </a:r>
            <a:r>
              <a:rPr lang="en-US" sz="2600" b="1" dirty="0">
                <a:latin typeface="Book Antiqua" panose="02040602050305030304" pitchFamily="18" charset="0"/>
              </a:rPr>
              <a:t>30 cases of cheating, 9 cases of falsification</a:t>
            </a:r>
            <a:r>
              <a:rPr lang="en-US" sz="2600" dirty="0">
                <a:latin typeface="Book Antiqua" panose="02040602050305030304" pitchFamily="18" charset="0"/>
              </a:rPr>
              <a:t>, </a:t>
            </a:r>
            <a:r>
              <a:rPr lang="en-US" sz="2600" b="1" dirty="0">
                <a:latin typeface="Book Antiqua" panose="02040602050305030304" pitchFamily="18" charset="0"/>
              </a:rPr>
              <a:t>9 cases of improper research/academic practices</a:t>
            </a:r>
            <a:r>
              <a:rPr lang="en-US" sz="2600" dirty="0">
                <a:latin typeface="Book Antiqua" panose="02040602050305030304" pitchFamily="18" charset="0"/>
              </a:rPr>
              <a:t>, and </a:t>
            </a:r>
            <a:r>
              <a:rPr lang="en-US" sz="2600" b="1" dirty="0">
                <a:latin typeface="Book Antiqua" panose="02040602050305030304" pitchFamily="18" charset="0"/>
              </a:rPr>
              <a:t>85 cases of plagiarism</a:t>
            </a:r>
            <a:r>
              <a:rPr lang="en-US" sz="2600" dirty="0">
                <a:latin typeface="Book Antiqua" panose="02040602050305030304" pitchFamily="18" charset="0"/>
              </a:rPr>
              <a:t>, which included using generative AI.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Last year, the SASMC reviewed </a:t>
            </a:r>
            <a:r>
              <a:rPr lang="en-US" sz="2800" dirty="0">
                <a:solidFill>
                  <a:srgbClr val="EE2A3B"/>
                </a:solidFill>
              </a:rPr>
              <a:t>179 cases </a:t>
            </a:r>
            <a:r>
              <a:rPr lang="en-US" sz="2800" dirty="0"/>
              <a:t>of academic misconduct.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3DCF4-1D2A-4FFB-A2CB-BD7A1E25C6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Senate Academic Standards and Misconduct</a:t>
            </a:r>
          </a:p>
        </p:txBody>
      </p:sp>
    </p:spTree>
    <p:extLst>
      <p:ext uri="{BB962C8B-B14F-4D97-AF65-F5344CB8AC3E}">
        <p14:creationId xmlns:p14="http://schemas.microsoft.com/office/powerpoint/2010/main" val="124252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4F67B7-F8EC-4CA3-B45D-1B0DD67BF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Study leave applications (28)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Applications for tenure, promotion, continuing appointment, and conversion (15)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34E3B-9DAA-4AAE-90C5-95815451FC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56708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4FBD-2061-421A-92B9-C91728148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Contributions to Strategic Directions</a:t>
            </a:r>
          </a:p>
        </p:txBody>
      </p:sp>
    </p:spTree>
    <p:extLst>
      <p:ext uri="{BB962C8B-B14F-4D97-AF65-F5344CB8AC3E}">
        <p14:creationId xmlns:p14="http://schemas.microsoft.com/office/powerpoint/2010/main" val="29218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digenous faculty pose with university leadership and government ministers">
            <a:extLst>
              <a:ext uri="{FF2B5EF4-FFF2-40B4-BE49-F238E27FC236}">
                <a16:creationId xmlns:a16="http://schemas.microsoft.com/office/drawing/2014/main" id="{AABF7272-F759-4EA3-9B29-04877DD5BA7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6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011740-B4A5-46D8-826A-66158F26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6262"/>
            <a:ext cx="7620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9712F0-9502-49F4-BDC5-C0A8D5C09A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209800"/>
            <a:ext cx="11430000" cy="4267200"/>
          </a:xfrm>
        </p:spPr>
        <p:txBody>
          <a:bodyPr/>
          <a:lstStyle/>
          <a:p>
            <a:r>
              <a:rPr lang="en-US" b="1" dirty="0">
                <a:latin typeface="Book Antiqua" panose="02040602050305030304" pitchFamily="18" charset="0"/>
              </a:rPr>
              <a:t>UIC‐2035(3)/HIST-2613(3) 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History of Indigenous Institutional Development in Winnipeg</a:t>
            </a:r>
          </a:p>
          <a:p>
            <a:r>
              <a:rPr lang="en-US" sz="2400" i="1" dirty="0">
                <a:latin typeface="Book Antiqua" panose="02040602050305030304" pitchFamily="18" charset="0"/>
              </a:rPr>
              <a:t>Indigenous peoples in Manitoba's largest urban </a:t>
            </a:r>
            <a:r>
              <a:rPr lang="en-US" sz="2400" i="1" dirty="0" err="1">
                <a:latin typeface="Book Antiqua" panose="02040602050305030304" pitchFamily="18" charset="0"/>
              </a:rPr>
              <a:t>centre</a:t>
            </a:r>
            <a:r>
              <a:rPr lang="en-US" sz="2400" i="1" dirty="0">
                <a:latin typeface="Book Antiqua" panose="02040602050305030304" pitchFamily="18" charset="0"/>
              </a:rPr>
              <a:t> have long been challenging systemic racism and colonial structures. In this course students learn about the rich history of </a:t>
            </a:r>
            <a:r>
              <a:rPr lang="en-US" sz="2400" i="1" dirty="0" err="1">
                <a:latin typeface="Book Antiqua" panose="02040602050305030304" pitchFamily="18" charset="0"/>
              </a:rPr>
              <a:t>lndigenous</a:t>
            </a:r>
            <a:r>
              <a:rPr lang="en-US" sz="2400" i="1" dirty="0">
                <a:latin typeface="Book Antiqua" panose="02040602050305030304" pitchFamily="18" charset="0"/>
              </a:rPr>
              <a:t>-led resistance and development in Winnipeg from 1950 and into the 2000s. Topics include the development of the Indian Métis Friendship Centre, the Ma </a:t>
            </a:r>
            <a:r>
              <a:rPr lang="en-US" sz="2400" i="1" dirty="0" err="1">
                <a:latin typeface="Book Antiqua" panose="02040602050305030304" pitchFamily="18" charset="0"/>
              </a:rPr>
              <a:t>Mawi</a:t>
            </a:r>
            <a:r>
              <a:rPr lang="en-US" sz="2400" i="1" dirty="0">
                <a:latin typeface="Book Antiqua" panose="02040602050305030304" pitchFamily="18" charset="0"/>
              </a:rPr>
              <a:t> Wi Chi </a:t>
            </a:r>
            <a:r>
              <a:rPr lang="en-US" sz="2400" i="1" dirty="0" err="1">
                <a:latin typeface="Book Antiqua" panose="02040602050305030304" pitchFamily="18" charset="0"/>
              </a:rPr>
              <a:t>Itata</a:t>
            </a:r>
            <a:r>
              <a:rPr lang="en-US" sz="2400" i="1" dirty="0">
                <a:latin typeface="Book Antiqua" panose="02040602050305030304" pitchFamily="18" charset="0"/>
              </a:rPr>
              <a:t> Centre, Children of the Earth School, Native Women's Transition Centre (now Indigenous Women's Healing Centre), and </a:t>
            </a:r>
            <a:r>
              <a:rPr lang="en-US" sz="2400" i="1" dirty="0" err="1">
                <a:latin typeface="Book Antiqua" panose="02040602050305030304" pitchFamily="18" charset="0"/>
              </a:rPr>
              <a:t>Neeginan</a:t>
            </a:r>
            <a:r>
              <a:rPr lang="en-US" sz="2400" i="1" dirty="0">
                <a:latin typeface="Book Antiqua" panose="02040602050305030304" pitchFamily="18" charset="0"/>
              </a:rPr>
              <a:t> Centre. Students also learn about a new generation of Indigenous leaders building spaces of hope and resistance in Winnipeg's inner-city </a:t>
            </a:r>
            <a:r>
              <a:rPr lang="en-US" sz="2400" i="1" dirty="0" err="1">
                <a:latin typeface="Book Antiqua" panose="02040602050305030304" pitchFamily="18" charset="0"/>
              </a:rPr>
              <a:t>neighbourhoods</a:t>
            </a:r>
            <a:r>
              <a:rPr lang="en-US" sz="2400" i="1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75245-58C7-4062-B1A2-520AB4FC0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09600"/>
            <a:ext cx="11430001" cy="533400"/>
          </a:xfrm>
        </p:spPr>
        <p:txBody>
          <a:bodyPr/>
          <a:lstStyle/>
          <a:p>
            <a:pPr algn="ctr"/>
            <a:r>
              <a:rPr lang="en-US" dirty="0"/>
              <a:t>INDIGENIZATION</a:t>
            </a:r>
          </a:p>
          <a:p>
            <a:pPr algn="ctr"/>
            <a:r>
              <a:rPr lang="en-US" dirty="0"/>
              <a:t>New permanent ICR course</a:t>
            </a:r>
          </a:p>
        </p:txBody>
      </p:sp>
    </p:spTree>
    <p:extLst>
      <p:ext uri="{BB962C8B-B14F-4D97-AF65-F5344CB8AC3E}">
        <p14:creationId xmlns:p14="http://schemas.microsoft.com/office/powerpoint/2010/main" val="340207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4ABB9D-5224-41B0-88E5-C9BE65DD35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Last fall, the Department of Indigenous Studies hosted Dr. Michael Yellow Bird, Professor and former Dean of Social Work at the University of Manitoba, for his talk on neuro-decolonization and Indigenous mindfulness.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8243A-0D21-4869-AC65-D561BD472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Indigenous Initiatives</a:t>
            </a:r>
          </a:p>
        </p:txBody>
      </p:sp>
    </p:spTree>
    <p:extLst>
      <p:ext uri="{BB962C8B-B14F-4D97-AF65-F5344CB8AC3E}">
        <p14:creationId xmlns:p14="http://schemas.microsoft.com/office/powerpoint/2010/main" val="3681043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667867-FADB-4921-B408-37987F8B7D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" y="2057400"/>
            <a:ext cx="12039600" cy="4724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Book Antiqua" panose="02040602050305030304" pitchFamily="18" charset="0"/>
              </a:rPr>
              <a:t>Public Reading, Poet Laureate Chimwemwe </a:t>
            </a:r>
            <a:r>
              <a:rPr lang="en-US" b="1" dirty="0" err="1">
                <a:latin typeface="Book Antiqua" panose="02040602050305030304" pitchFamily="18" charset="0"/>
              </a:rPr>
              <a:t>Undi</a:t>
            </a:r>
            <a:r>
              <a:rPr lang="en-US" b="1" dirty="0">
                <a:latin typeface="Book Antiqua" panose="02040602050305030304" pitchFamily="18" charset="0"/>
              </a:rPr>
              <a:t> (Feb. 25)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Book Antiqua" panose="02040602050305030304" pitchFamily="18" charset="0"/>
              </a:rPr>
              <a:t>Black History Month Event, Empowering Voices: Amplifying Black Narratives in Leadership (Feb. 28)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3.   Public Talk and Classroom Session, Dr. Paul </a:t>
            </a:r>
            <a:r>
              <a:rPr lang="en-US" b="1" dirty="0" err="1">
                <a:latin typeface="Book Antiqua" panose="02040602050305030304" pitchFamily="18" charset="0"/>
              </a:rPr>
              <a:t>Gareau</a:t>
            </a:r>
            <a:r>
              <a:rPr lang="en-US" b="1" dirty="0">
                <a:latin typeface="Book Antiqua" panose="02040602050305030304" pitchFamily="18" charset="0"/>
              </a:rPr>
              <a:t> (March 13-15)</a:t>
            </a:r>
          </a:p>
          <a:p>
            <a:r>
              <a:rPr lang="en-US" dirty="0">
                <a:latin typeface="Book Antiqua" panose="02040602050305030304" pitchFamily="18" charset="0"/>
              </a:rPr>
              <a:t>	“Relationality and Religion: Thinking </a:t>
            </a:r>
            <a:r>
              <a:rPr lang="en-US" i="1" dirty="0">
                <a:latin typeface="Book Antiqua" panose="02040602050305030304" pitchFamily="18" charset="0"/>
              </a:rPr>
              <a:t>With </a:t>
            </a:r>
            <a:r>
              <a:rPr lang="en-US" dirty="0">
                <a:latin typeface="Book Antiqua" panose="02040602050305030304" pitchFamily="18" charset="0"/>
              </a:rPr>
              <a:t>Critical Indigenous 		Studies” (public lecture in Religion and Culture Studies)</a:t>
            </a:r>
          </a:p>
          <a:p>
            <a:r>
              <a:rPr lang="en-US" dirty="0">
                <a:latin typeface="Book Antiqua" panose="02040602050305030304" pitchFamily="18" charset="0"/>
              </a:rPr>
              <a:t>4.  </a:t>
            </a:r>
            <a:r>
              <a:rPr lang="en-US" b="1" dirty="0">
                <a:latin typeface="Book Antiqua" panose="02040602050305030304" pitchFamily="18" charset="0"/>
              </a:rPr>
              <a:t>Workshop, The Final Report </a:t>
            </a:r>
            <a:r>
              <a:rPr lang="en-US" dirty="0">
                <a:latin typeface="Book Antiqua" panose="02040602050305030304" pitchFamily="18" charset="0"/>
              </a:rPr>
              <a:t>from the </a:t>
            </a:r>
            <a:r>
              <a:rPr lang="en-US" i="1" dirty="0">
                <a:latin typeface="Book Antiqua" panose="02040602050305030304" pitchFamily="18" charset="0"/>
              </a:rPr>
              <a:t>Special Interlocutor for Missing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	Children and Unmarked Graves and Burial Sites associated with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	Indian Residential Schools </a:t>
            </a:r>
            <a:r>
              <a:rPr lang="en-US" dirty="0">
                <a:latin typeface="Book Antiqua" panose="02040602050305030304" pitchFamily="18" charset="0"/>
              </a:rPr>
              <a:t>(April 24-25)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00D4-0076-4C12-8C46-90F648C52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BIPOC Initiatives and Events Funding</a:t>
            </a:r>
          </a:p>
        </p:txBody>
      </p:sp>
    </p:spTree>
    <p:extLst>
      <p:ext uri="{BB962C8B-B14F-4D97-AF65-F5344CB8AC3E}">
        <p14:creationId xmlns:p14="http://schemas.microsoft.com/office/powerpoint/2010/main" val="312932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F2004-7D65-410C-A05D-5369D85D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Dean as Chair (1)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Associate Dean (1)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Department Chairs (15)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Graduate Chairs (7)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Program Coordinators (6)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RAS (~170)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CAS (147)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0D245-A354-461F-894E-27958738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Who is Arts Faculty Council?</a:t>
            </a:r>
          </a:p>
        </p:txBody>
      </p:sp>
    </p:spTree>
    <p:extLst>
      <p:ext uri="{BB962C8B-B14F-4D97-AF65-F5344CB8AC3E}">
        <p14:creationId xmlns:p14="http://schemas.microsoft.com/office/powerpoint/2010/main" val="4191504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18B168-937F-4C01-9B77-4F3E09736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Book Antiqua" panose="02040602050305030304" pitchFamily="18" charset="0"/>
              </a:rPr>
              <a:t>Adam Parboosingh </a:t>
            </a:r>
            <a:r>
              <a:rPr lang="en-US" sz="2800" dirty="0">
                <a:latin typeface="Book Antiqua" panose="02040602050305030304" pitchFamily="18" charset="0"/>
              </a:rPr>
              <a:t>started a 3-year term as Chair of Theatre and Film on January 1, 2025.</a:t>
            </a:r>
          </a:p>
          <a:p>
            <a:pPr marL="0" indent="0">
              <a:buNone/>
            </a:pPr>
            <a:r>
              <a:rPr lang="en-US" sz="2800" b="1" dirty="0">
                <a:latin typeface="Book Antiqua" panose="02040602050305030304" pitchFamily="18" charset="0"/>
              </a:rPr>
              <a:t>Brandon Christopher </a:t>
            </a:r>
            <a:r>
              <a:rPr lang="en-US" sz="2800" dirty="0">
                <a:latin typeface="Book Antiqua" panose="02040602050305030304" pitchFamily="18" charset="0"/>
              </a:rPr>
              <a:t>will start a 3-year term as Chair of English starting July 1, 2025.</a:t>
            </a:r>
          </a:p>
          <a:p>
            <a:pPr marL="0" indent="0">
              <a:buNone/>
            </a:pPr>
            <a:r>
              <a:rPr lang="en-US" sz="2800" b="1" dirty="0">
                <a:latin typeface="Book Antiqua" panose="02040602050305030304" pitchFamily="18" charset="0"/>
              </a:rPr>
              <a:t>Carlos Colorado </a:t>
            </a:r>
            <a:r>
              <a:rPr lang="en-US" sz="2800" dirty="0">
                <a:latin typeface="Book Antiqua" panose="02040602050305030304" pitchFamily="18" charset="0"/>
              </a:rPr>
              <a:t>will start a term as Chair of Religion and Culture starting July 1, 2025.</a:t>
            </a:r>
          </a:p>
          <a:p>
            <a:pPr marL="0" indent="0">
              <a:buNone/>
            </a:pPr>
            <a:r>
              <a:rPr lang="en-US" sz="2800" b="1" dirty="0">
                <a:latin typeface="Book Antiqua" panose="02040602050305030304" pitchFamily="18" charset="0"/>
              </a:rPr>
              <a:t>Kristin Lovrien-Meuwese </a:t>
            </a:r>
            <a:r>
              <a:rPr lang="en-US" sz="2800" dirty="0">
                <a:latin typeface="Book Antiqua" panose="02040602050305030304" pitchFamily="18" charset="0"/>
              </a:rPr>
              <a:t>will start a 3-year term as Chair of Modern Languages and Literatures starting July 1, 2025</a:t>
            </a:r>
            <a:r>
              <a:rPr lang="en-US" sz="2800" b="1" dirty="0">
                <a:latin typeface="Book Antiqua" panose="02040602050305030304" pitchFamily="18" charset="0"/>
              </a:rPr>
              <a:t>.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7BBFF-E340-4D3D-BAB5-08B2C6ACA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838200"/>
            <a:ext cx="11430001" cy="533400"/>
          </a:xfrm>
        </p:spPr>
        <p:txBody>
          <a:bodyPr/>
          <a:lstStyle/>
          <a:p>
            <a:pPr algn="ctr"/>
            <a:r>
              <a:rPr lang="en-US" dirty="0"/>
              <a:t>ACADEMIC EXCELLENCE AND RENEWAL</a:t>
            </a:r>
          </a:p>
          <a:p>
            <a:pPr algn="ctr"/>
            <a:r>
              <a:rPr lang="en-US" dirty="0"/>
              <a:t>Chair Succession</a:t>
            </a:r>
          </a:p>
        </p:txBody>
      </p:sp>
    </p:spTree>
    <p:extLst>
      <p:ext uri="{BB962C8B-B14F-4D97-AF65-F5344CB8AC3E}">
        <p14:creationId xmlns:p14="http://schemas.microsoft.com/office/powerpoint/2010/main" val="365305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D01C3-F980-4C61-B050-6DB4212C7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889" y="2057400"/>
            <a:ext cx="11430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Andrew Burke, Faculty of Arts – English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“Residual Media”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Will Burton, Faculty of Education - Education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</a:t>
            </a:r>
            <a:r>
              <a:rPr lang="en-US" b="1" dirty="0">
                <a:latin typeface="Book Antiqua" panose="02040602050305030304" pitchFamily="18" charset="0"/>
              </a:rPr>
              <a:t>: “Place Based Experiential Learning” 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Bruno Cornellier, Faculty of Arts – English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“Capstone Seminar in Cultural/Curatorial Studies: Symposium” 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Wayne Davis, Faculty of Education - Education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</a:t>
            </a:r>
            <a:r>
              <a:rPr lang="en-US" b="1" dirty="0">
                <a:latin typeface="Book Antiqua" panose="02040602050305030304" pitchFamily="18" charset="0"/>
              </a:rPr>
              <a:t>: “Nelson House Experiential Learning”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Paul DePasquale, Faculty of Arts - English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“Experiential Learning in Topics in Indigenous Texts and Cultures: Indigenous Health” 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D221-6271-4584-9E94-20A6374AD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838200"/>
            <a:ext cx="11430001" cy="914400"/>
          </a:xfrm>
        </p:spPr>
        <p:txBody>
          <a:bodyPr/>
          <a:lstStyle/>
          <a:p>
            <a:pPr algn="ctr"/>
            <a:r>
              <a:rPr lang="en-US" dirty="0"/>
              <a:t>ACADEMIC EXCELLENCE AND RENEWAL</a:t>
            </a:r>
          </a:p>
          <a:p>
            <a:pPr algn="ctr"/>
            <a:r>
              <a:rPr lang="en-US" dirty="0"/>
              <a:t>Experiential Learning: Fully 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173387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FEA60-5D24-4DE3-8A42-5D10598798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209800"/>
            <a:ext cx="11430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Patricia Fitzpatrick, Faculty of Science - Geography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“Geography &amp; Environmental Science Internship Course” 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Tina Greenfield, Faculty of Science – Anthropology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“Archaeological Field School at </a:t>
            </a:r>
            <a:r>
              <a:rPr lang="en-US" b="1" dirty="0" err="1">
                <a:latin typeface="Book Antiqua" panose="02040602050305030304" pitchFamily="18" charset="0"/>
              </a:rPr>
              <a:t>Piapot</a:t>
            </a:r>
            <a:r>
              <a:rPr lang="en-US" b="1" dirty="0">
                <a:latin typeface="Book Antiqua" panose="02040602050305030304" pitchFamily="18" charset="0"/>
              </a:rPr>
              <a:t> First Nation: an introduction to conducting searches of IRS unmarked graves using subsurface technology” 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Hope McIntyre, Faculty of Arts – Theatre and Film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“Responsible Theatre Practices” 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Melanie Racette-Campbell, Faculty of Arts – Classics </a:t>
            </a:r>
          </a:p>
          <a:p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“Ancient Roman History and Culture in Context: Learning in the City of Rome” </a:t>
            </a:r>
            <a:br>
              <a:rPr lang="en-US" b="1" dirty="0"/>
            </a:br>
            <a:endParaRPr lang="en-US" dirty="0"/>
          </a:p>
          <a:p>
            <a:pPr marL="0" indent="0">
              <a:buNone/>
            </a:pPr>
            <a:br>
              <a:rPr lang="en-US" b="1" dirty="0"/>
            </a:br>
            <a:br>
              <a:rPr lang="en-US" b="1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D4ADC-8730-472B-871E-7F63742E4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762000"/>
            <a:ext cx="11430001" cy="990600"/>
          </a:xfrm>
        </p:spPr>
        <p:txBody>
          <a:bodyPr/>
          <a:lstStyle/>
          <a:p>
            <a:pPr algn="ctr"/>
            <a:r>
              <a:rPr lang="en-US" dirty="0"/>
              <a:t>ACADEMIC EXCELLENCE AND RENEWAL</a:t>
            </a:r>
          </a:p>
          <a:p>
            <a:pPr algn="ctr"/>
            <a:r>
              <a:rPr lang="en-US" dirty="0"/>
              <a:t>Experiential Learning: Fully 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318914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18E35C-0F08-4179-A1E0-8C47B6A40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Bong-gi Sohn &amp; Helen Lepp-Friesen, Faculty of Arts – Rhetoric &amp; Writing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Project: “Beyond Borders: Writing Pathways for English as an Additional Language Students”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Eric Thrift, Faculty of Science – Anthropology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Project: </a:t>
            </a:r>
            <a:r>
              <a:rPr lang="en-US" b="1" dirty="0">
                <a:latin typeface="Book Antiqua" panose="02040602050305030304" pitchFamily="18" charset="0"/>
              </a:rPr>
              <a:t>“Museum Anthropology Lab Development” 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8CFDD-F664-47DB-A7E5-75307F3F1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762000"/>
            <a:ext cx="11430001" cy="990600"/>
          </a:xfrm>
        </p:spPr>
        <p:txBody>
          <a:bodyPr/>
          <a:lstStyle/>
          <a:p>
            <a:pPr algn="ctr"/>
            <a:r>
              <a:rPr lang="en-US" dirty="0"/>
              <a:t>ACADEMIC EXCELLENCE AND RENEWAL</a:t>
            </a:r>
          </a:p>
          <a:p>
            <a:pPr algn="ctr"/>
            <a:r>
              <a:rPr lang="en-US" dirty="0"/>
              <a:t>Experiential Learning: Fully 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2403041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6BDEC-8CA1-43D1-ADE1-D012688280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66D6D-2846-4960-92CE-467138C02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1" cy="533400"/>
          </a:xfrm>
        </p:spPr>
        <p:txBody>
          <a:bodyPr/>
          <a:lstStyle/>
          <a:p>
            <a:pPr algn="ctr"/>
            <a:r>
              <a:rPr lang="en-US" dirty="0"/>
              <a:t>STUDENT EXPERIENCE AND SUCCESS</a:t>
            </a:r>
          </a:p>
          <a:p>
            <a:pPr algn="ctr"/>
            <a:r>
              <a:rPr lang="en-US" dirty="0"/>
              <a:t>Theatre and Film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C13BA-FDCD-4027-A879-7D445F7F98CE}"/>
              </a:ext>
            </a:extLst>
          </p:cNvPr>
          <p:cNvSpPr/>
          <p:nvPr/>
        </p:nvSpPr>
        <p:spPr>
          <a:xfrm>
            <a:off x="457200" y="2438400"/>
            <a:ext cx="11353800" cy="462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February, the Acting III: </a:t>
            </a:r>
            <a:r>
              <a:rPr lang="en-US" sz="2400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Honours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class presented </a:t>
            </a:r>
            <a:r>
              <a:rPr lang="en-US" sz="24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Forward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Chantal Bilodeau and directed by faculty member Hope McIntyre.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April 1 to 5, 2025, the Department presented </a:t>
            </a:r>
            <a:r>
              <a:rPr lang="en-US" sz="24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 Girls in Moccasins</a:t>
            </a:r>
            <a:r>
              <a:rPr lang="en-US" sz="24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play by Yolanda </a:t>
            </a:r>
            <a:r>
              <a:rPr lang="en-US" sz="2400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Bonnell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who is a Bi/Queer 2 Spirit Anishinaabe-Ojibwe, South Asian mixed performer, playwright and multidisciplinary creator/facilitator.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Acting III: Advanced class presented</a:t>
            </a:r>
            <a:r>
              <a:rPr lang="en-US" sz="24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Brothers Grimm </a:t>
            </a:r>
            <a:r>
              <a:rPr lang="en-US" sz="2400" b="1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Spectaculathon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one-act comedy by Don </a:t>
            </a:r>
            <a:r>
              <a:rPr lang="en-US" sz="2400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Zolidis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that ran April 12 &amp; 13, 2025 and was directed by faculty member Hope McIntyre.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6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242E80-8DD2-492A-A35F-D822F659A2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800" i="1" dirty="0">
              <a:latin typeface="Book Antiqua" panose="02040602050305030304" pitchFamily="18" charset="0"/>
            </a:endParaRPr>
          </a:p>
          <a:p>
            <a:r>
              <a:rPr lang="en-US" sz="2800" i="1" dirty="0">
                <a:latin typeface="Book Antiqua" panose="02040602050305030304" pitchFamily="18" charset="0"/>
              </a:rPr>
              <a:t>Rooted in Rhetoric </a:t>
            </a:r>
            <a:r>
              <a:rPr lang="en-US" sz="2800" dirty="0">
                <a:latin typeface="Book Antiqua" panose="02040602050305030304" pitchFamily="18" charset="0"/>
              </a:rPr>
              <a:t>(vol. 9) was published in 2024</a:t>
            </a:r>
          </a:p>
          <a:p>
            <a:r>
              <a:rPr lang="en-US" sz="2800" i="1" dirty="0">
                <a:latin typeface="Book Antiqua" panose="02040602050305030304" pitchFamily="18" charset="0"/>
              </a:rPr>
              <a:t>Crossings</a:t>
            </a:r>
            <a:r>
              <a:rPr lang="en-US" sz="2800" dirty="0">
                <a:latin typeface="Book Antiqua" panose="02040602050305030304" pitchFamily="18" charset="0"/>
              </a:rPr>
              <a:t> (vol. 7) was published in August 2024</a:t>
            </a:r>
          </a:p>
          <a:p>
            <a:r>
              <a:rPr lang="en-US" sz="2800" i="1" dirty="0">
                <a:latin typeface="Book Antiqua" panose="02040602050305030304" pitchFamily="18" charset="0"/>
              </a:rPr>
              <a:t>Juice</a:t>
            </a:r>
            <a:r>
              <a:rPr lang="en-US" sz="2800" dirty="0">
                <a:latin typeface="Book Antiqua" panose="02040602050305030304" pitchFamily="18" charset="0"/>
              </a:rPr>
              <a:t> (vol. 23) was released in Fall 2024.  The theme was "consumption" and this year, they are focusing on publishing prose and poetry on ableism and mental health.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934F1-A5AE-43B4-9846-DDFED17F8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762000"/>
            <a:ext cx="11430001" cy="990600"/>
          </a:xfrm>
        </p:spPr>
        <p:txBody>
          <a:bodyPr/>
          <a:lstStyle/>
          <a:p>
            <a:pPr algn="ctr"/>
            <a:r>
              <a:rPr lang="en-US" dirty="0"/>
              <a:t>STUDENT EXPERIENCE AND SUCCESS</a:t>
            </a:r>
          </a:p>
          <a:p>
            <a:pPr algn="ctr"/>
            <a:r>
              <a:rPr lang="en-US" dirty="0"/>
              <a:t>Publications</a:t>
            </a: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313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9A4510-DB0E-4138-8121-74339F926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The Department of Women’s and Gender Studies and Disability Studies held their annual student colloquium on April 24</a:t>
            </a:r>
            <a:r>
              <a:rPr lang="en-US" baseline="30000" dirty="0">
                <a:latin typeface="Book Antiqua" panose="02040602050305030304" pitchFamily="18" charset="0"/>
              </a:rPr>
              <a:t>, </a:t>
            </a:r>
            <a:r>
              <a:rPr lang="en-US" dirty="0">
                <a:latin typeface="Book Antiqua" panose="02040602050305030304" pitchFamily="18" charset="0"/>
              </a:rPr>
              <a:t>a day-long come &amp; go event that explored critical feminisms and disability studies.</a:t>
            </a:r>
          </a:p>
          <a:p>
            <a:r>
              <a:rPr lang="en-US" dirty="0">
                <a:latin typeface="Book Antiqua" panose="02040602050305030304" pitchFamily="18" charset="0"/>
              </a:rPr>
              <a:t>Criminal Justice held their annual CJ Day on April 8, 2025, their “thesis presentation event celebrating the hard work and research of Criminal Justice </a:t>
            </a:r>
            <a:r>
              <a:rPr lang="en-US" dirty="0" err="1">
                <a:latin typeface="Book Antiqua" panose="02040602050305030304" pitchFamily="18" charset="0"/>
              </a:rPr>
              <a:t>Honours</a:t>
            </a:r>
            <a:r>
              <a:rPr lang="en-US" dirty="0">
                <a:latin typeface="Book Antiqua" panose="02040602050305030304" pitchFamily="18" charset="0"/>
              </a:rPr>
              <a:t> students”</a:t>
            </a:r>
          </a:p>
          <a:p>
            <a:r>
              <a:rPr lang="en-US" dirty="0" err="1">
                <a:latin typeface="Book Antiqua" panose="02040602050305030304" pitchFamily="18" charset="0"/>
              </a:rPr>
              <a:t>UWinnipeg’s</a:t>
            </a:r>
            <a:r>
              <a:rPr lang="en-US" dirty="0">
                <a:latin typeface="Book Antiqua" panose="02040602050305030304" pitchFamily="18" charset="0"/>
              </a:rPr>
              <a:t> Psychology Department’s Prairie Undergraduate Research Conference will be held on Friday, April 25, 2025.</a:t>
            </a:r>
          </a:p>
          <a:p>
            <a:r>
              <a:rPr lang="en-US" dirty="0">
                <a:latin typeface="Book Antiqua" panose="02040602050305030304" pitchFamily="18" charset="0"/>
              </a:rPr>
              <a:t>As part of their work in the REL/EALC-3970 course on "Art and Meditation in Buddhism", students created a collective art project titled </a:t>
            </a:r>
            <a:r>
              <a:rPr lang="en-US" i="1" dirty="0" err="1">
                <a:latin typeface="Book Antiqua" panose="02040602050305030304" pitchFamily="18" charset="0"/>
              </a:rPr>
              <a:t>Ensō</a:t>
            </a:r>
            <a:r>
              <a:rPr lang="en-US" i="1" dirty="0">
                <a:latin typeface="Book Antiqua" panose="02040602050305030304" pitchFamily="18" charset="0"/>
              </a:rPr>
              <a:t>: A Meditation on an Interconnected World</a:t>
            </a:r>
            <a:r>
              <a:rPr lang="en-US" dirty="0">
                <a:latin typeface="Book Antiqua" panose="02040602050305030304" pitchFamily="18" charset="0"/>
              </a:rPr>
              <a:t>. 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347CDCD-A41F-4623-8F20-4EC23B94DE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080" y="914400"/>
            <a:ext cx="11430000" cy="1066800"/>
          </a:xfrm>
        </p:spPr>
        <p:txBody>
          <a:bodyPr/>
          <a:lstStyle/>
          <a:p>
            <a:pPr algn="ctr"/>
            <a:r>
              <a:rPr lang="en-US" dirty="0"/>
              <a:t>STUDENT EXPERIENCE AND SUCCESS: </a:t>
            </a:r>
          </a:p>
          <a:p>
            <a:pPr algn="ctr"/>
            <a:r>
              <a:rPr lang="en-US" dirty="0"/>
              <a:t>Colloquia and Projects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A189-D770-4890-852F-A7EC952E7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latin typeface="Book Antiqua" panose="02040602050305030304" pitchFamily="18" charset="0"/>
              </a:rPr>
              <a:t>The 2025 Carol Shields Writer-in-Residence (online) was Sharon </a:t>
            </a:r>
            <a:r>
              <a:rPr lang="en-US" sz="2400" dirty="0" err="1">
                <a:latin typeface="Book Antiqua" panose="02040602050305030304" pitchFamily="18" charset="0"/>
              </a:rPr>
              <a:t>Bala</a:t>
            </a:r>
            <a:r>
              <a:rPr lang="en-US" sz="2400" dirty="0">
                <a:latin typeface="Book Antiqua" panose="02040602050305030304" pitchFamily="18" charset="0"/>
              </a:rPr>
              <a:t>. Sharon </a:t>
            </a:r>
            <a:r>
              <a:rPr lang="en-US" sz="2400" dirty="0" err="1">
                <a:latin typeface="Book Antiqua" panose="02040602050305030304" pitchFamily="18" charset="0"/>
              </a:rPr>
              <a:t>Bala</a:t>
            </a:r>
            <a:r>
              <a:rPr lang="en-US" sz="2400" dirty="0">
                <a:latin typeface="Book Antiqua" panose="02040602050305030304" pitchFamily="18" charset="0"/>
              </a:rPr>
              <a:t> is known for her </a:t>
            </a:r>
            <a:r>
              <a:rPr lang="en-US" sz="2400" i="1" dirty="0">
                <a:latin typeface="Book Antiqua" panose="02040602050305030304" pitchFamily="18" charset="0"/>
              </a:rPr>
              <a:t>“best-selling debut novel, The Boat People, [which] won the 2020 Newfoundland &amp; Labrador Book Award and the 2019 Harper Lee Prize for Legal Fiction, was short listed for several awards, and is in translation in four languages. She won the Writers' Trust/McClelland &amp; Stewart Journey Prize in 2017.”</a:t>
            </a:r>
            <a:endParaRPr lang="en-US" sz="2400" dirty="0">
              <a:latin typeface="Book Antiqua" panose="02040602050305030304" pitchFamily="18" charset="0"/>
            </a:endParaRPr>
          </a:p>
          <a:p>
            <a:pPr lvl="0"/>
            <a:r>
              <a:rPr lang="en-US" sz="2400" dirty="0">
                <a:latin typeface="Book Antiqua" panose="02040602050305030304" pitchFamily="18" charset="0"/>
              </a:rPr>
              <a:t>The Carol Shield Memorial Lecture was held on March 19 and was hosted by Jenny Heijun Wills.</a:t>
            </a:r>
          </a:p>
          <a:p>
            <a:pPr lvl="0"/>
            <a:r>
              <a:rPr lang="en-US" sz="2400" dirty="0">
                <a:latin typeface="Book Antiqua" panose="02040602050305030304" pitchFamily="18" charset="0"/>
              </a:rPr>
              <a:t>The English Department held an inaugural reading and Q&amp;A with Sharan </a:t>
            </a:r>
            <a:r>
              <a:rPr lang="en-US" sz="2400" dirty="0" err="1">
                <a:latin typeface="Book Antiqua" panose="02040602050305030304" pitchFamily="18" charset="0"/>
              </a:rPr>
              <a:t>Bala</a:t>
            </a:r>
            <a:r>
              <a:rPr lang="en-US" sz="2400" dirty="0">
                <a:latin typeface="Book Antiqua" panose="02040602050305030304" pitchFamily="18" charset="0"/>
              </a:rPr>
              <a:t>, which was hosted by Lindsay Wong.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E44EB-D7FB-477D-87ED-141727B3D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685800"/>
            <a:ext cx="11430001" cy="1066800"/>
          </a:xfrm>
        </p:spPr>
        <p:txBody>
          <a:bodyPr/>
          <a:lstStyle/>
          <a:p>
            <a:pPr algn="ctr"/>
            <a:r>
              <a:rPr lang="en-US" dirty="0"/>
              <a:t>STUDENT EXPERIENCE AND SUCCESS</a:t>
            </a:r>
          </a:p>
          <a:p>
            <a:pPr algn="ctr"/>
            <a:r>
              <a:rPr lang="en-US" dirty="0"/>
              <a:t>Carol Shields Writer-in-Residence</a:t>
            </a:r>
          </a:p>
        </p:txBody>
      </p:sp>
    </p:spTree>
    <p:extLst>
      <p:ext uri="{BB962C8B-B14F-4D97-AF65-F5344CB8AC3E}">
        <p14:creationId xmlns:p14="http://schemas.microsoft.com/office/powerpoint/2010/main" val="3945874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0A9AD-1863-40C2-9A21-65AFD7CA6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The TRC describes the importance of reconciliation at the community level, “where contact between Aboriginal and non-Aboriginal peoples is often minimal or marred by distrust and racism” (TRC 2015: 210).  Actively engaging in a process of reconciliation is particularly important in Winnipeg where racism continues to be a serious problem. </a:t>
            </a:r>
            <a:r>
              <a:rPr lang="en-US" sz="2400" b="1" dirty="0">
                <a:latin typeface="Book Antiqua" panose="02040602050305030304" pitchFamily="18" charset="0"/>
              </a:rPr>
              <a:t>Inner-City Work Study</a:t>
            </a:r>
            <a:r>
              <a:rPr lang="en-US" sz="2400" dirty="0">
                <a:latin typeface="Book Antiqua" panose="02040602050305030304" pitchFamily="18" charset="0"/>
              </a:rPr>
              <a:t> is an example of how we can begin to heal our community, while also aligning with the City of Winnipeg’s commitment to reconciliation.</a:t>
            </a:r>
            <a:br>
              <a:rPr lang="en-US" sz="2400" dirty="0">
                <a:latin typeface="Book Antiqua" panose="02040602050305030304" pitchFamily="18" charset="0"/>
              </a:rPr>
            </a:br>
            <a:br>
              <a:rPr lang="en-US" sz="2400" dirty="0">
                <a:latin typeface="Book Antiqua" panose="02040602050305030304" pitchFamily="18" charset="0"/>
              </a:rPr>
            </a:br>
            <a:r>
              <a:rPr lang="en-US" sz="2400" dirty="0">
                <a:latin typeface="Book Antiqua" panose="02040602050305030304" pitchFamily="18" charset="0"/>
              </a:rPr>
              <a:t>This innovative sixteen week program enables Indigenous, non-Indigenous, and newcomer students to learn and work together within Winnipeg's inner-city.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67D9-DC1A-4BAF-98E3-E70ED33AB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685800"/>
            <a:ext cx="11430001" cy="533400"/>
          </a:xfrm>
        </p:spPr>
        <p:txBody>
          <a:bodyPr/>
          <a:lstStyle/>
          <a:p>
            <a:pPr algn="ctr"/>
            <a:r>
              <a:rPr lang="en-US" dirty="0"/>
              <a:t>STUDENT EXPERIENCE AND SUCCESS</a:t>
            </a:r>
          </a:p>
          <a:p>
            <a:pPr algn="ctr"/>
            <a:r>
              <a:rPr lang="en-US" dirty="0"/>
              <a:t>UIC: Inner-City Work Study program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04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4C6F-B4FC-4570-91B6-DF255E69A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The Community-Based Research Training Centre (CBRTC) held its second annual Community-Based Research (CBR) Summer Institute at the </a:t>
            </a:r>
            <a:r>
              <a:rPr lang="en-US" sz="2800" dirty="0" err="1">
                <a:latin typeface="Book Antiqua" panose="02040602050305030304" pitchFamily="18" charset="0"/>
              </a:rPr>
              <a:t>Aabijijiwan</a:t>
            </a:r>
            <a:r>
              <a:rPr lang="en-US" sz="2800" dirty="0">
                <a:latin typeface="Book Antiqua" panose="02040602050305030304" pitchFamily="18" charset="0"/>
              </a:rPr>
              <a:t> New Media Lab and Merchants Corner in May. Participants said it had “wonderfully approachable presentations” and “Inspirational examples of change-making research.”</a:t>
            </a:r>
          </a:p>
          <a:p>
            <a:pPr marL="0" indent="0">
              <a:buNone/>
            </a:pPr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  <a:hlinkClick r:id="rId2"/>
              </a:rPr>
              <a:t>https://news.uwinnipeg.ca/community-based-research-training-centre-hosts-a-second-successful-cbr-summer-institute/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3A4C0-A16F-41D6-AE3F-20637892B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Urban and Inner-City Studies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43C379-21BF-4F6B-A54B-ADE1417E5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13" y="990600"/>
            <a:ext cx="11430001" cy="533400"/>
          </a:xfrm>
        </p:spPr>
        <p:txBody>
          <a:bodyPr/>
          <a:lstStyle/>
          <a:p>
            <a:pPr algn="ctr"/>
            <a:r>
              <a:rPr lang="en-US" dirty="0"/>
              <a:t>Community-Based Research Training Summer Institute</a:t>
            </a:r>
          </a:p>
        </p:txBody>
      </p:sp>
    </p:spTree>
    <p:extLst>
      <p:ext uri="{BB962C8B-B14F-4D97-AF65-F5344CB8AC3E}">
        <p14:creationId xmlns:p14="http://schemas.microsoft.com/office/powerpoint/2010/main" val="69651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318776-2131-4AD2-9E74-62D5C84D5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 of the Arts’ Office</a:t>
            </a:r>
          </a:p>
        </p:txBody>
      </p:sp>
    </p:spTree>
    <p:extLst>
      <p:ext uri="{BB962C8B-B14F-4D97-AF65-F5344CB8AC3E}">
        <p14:creationId xmlns:p14="http://schemas.microsoft.com/office/powerpoint/2010/main" val="20405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EF6E7-4459-43D1-89ED-4FEA11D3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26" name="Picture 2" descr="A group of 22 participants and presenters pose in a group, some sitting and some standing.">
            <a:extLst>
              <a:ext uri="{FF2B5EF4-FFF2-40B4-BE49-F238E27FC236}">
                <a16:creationId xmlns:a16="http://schemas.microsoft.com/office/drawing/2014/main" id="{5A110659-B303-4F21-8995-3FB2DB49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3191"/>
            <a:ext cx="110490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5CDA3B-C026-4C2C-A073-025BC8FE2076}"/>
              </a:ext>
            </a:extLst>
          </p:cNvPr>
          <p:cNvSpPr/>
          <p:nvPr/>
        </p:nvSpPr>
        <p:spPr>
          <a:xfrm>
            <a:off x="2590800" y="6372909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proxima-nova"/>
              </a:rPr>
              <a:t>CBR Summer Institute participants and presenters. Photo by Jess Klassen.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9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5CA94-1B06-4ABE-95E2-CA753F6BE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Rupert’s Land Colloquium (May 23-25, 2024)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Centre for Transnational Mennonite Studies. “Subjects, Settlers, Citizens: The 1870s Mennonites in Historical Context” (October 4-5, 2024)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8D4E3-9062-4A79-AAD5-EB7F21425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559" y="914400"/>
            <a:ext cx="11430001" cy="533400"/>
          </a:xfrm>
        </p:spPr>
        <p:txBody>
          <a:bodyPr/>
          <a:lstStyle/>
          <a:p>
            <a:pPr algn="ctr"/>
            <a:r>
              <a:rPr lang="en-US" dirty="0"/>
              <a:t>RESEARCH EXCELLENCE, MOBILIZATION, AND IMPACT</a:t>
            </a:r>
          </a:p>
        </p:txBody>
      </p:sp>
    </p:spTree>
    <p:extLst>
      <p:ext uri="{BB962C8B-B14F-4D97-AF65-F5344CB8AC3E}">
        <p14:creationId xmlns:p14="http://schemas.microsoft.com/office/powerpoint/2010/main" val="2195019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CFF578-32EB-4D8B-A829-522BD4E791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innovative sixteen week program enables Indigenous, non-Indigenous, and newcomer students to learn and work together within Winnipeg's inner-city. The program collaborates with community based inner-city organizations to cooperatively design work placements that meet students' skills and interests. Rooted in reconciliation, the program is a place for diverse students to wrestle with complex issues, better understand each other, gain work experience, and a post-secondary education credit.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0CDA7-282C-4198-A50C-987ED2504F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Inner-</a:t>
            </a:r>
          </a:p>
        </p:txBody>
      </p:sp>
    </p:spTree>
    <p:extLst>
      <p:ext uri="{BB962C8B-B14F-4D97-AF65-F5344CB8AC3E}">
        <p14:creationId xmlns:p14="http://schemas.microsoft.com/office/powerpoint/2010/main" val="3865569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E9E142-E212-4739-867E-64D0F0C0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209800"/>
            <a:ext cx="11430000" cy="4648200"/>
          </a:xfrm>
        </p:spPr>
        <p:txBody>
          <a:bodyPr/>
          <a:lstStyle/>
          <a:p>
            <a:r>
              <a:rPr lang="en-US" sz="2000" b="1" dirty="0">
                <a:latin typeface="Book Antiqua" panose="02040602050305030304" pitchFamily="18" charset="0"/>
              </a:rPr>
              <a:t>New Directions in Classics</a:t>
            </a:r>
          </a:p>
          <a:p>
            <a:pPr marL="0" indent="0">
              <a:buNone/>
            </a:pPr>
            <a:r>
              <a:rPr lang="en-US" sz="2000" dirty="0">
                <a:latin typeface="Book Antiqua" panose="02040602050305030304" pitchFamily="18" charset="0"/>
              </a:rPr>
              <a:t>The popular Classics New Directions Series was back this year with talks by Dr. Heather </a:t>
            </a:r>
            <a:r>
              <a:rPr lang="en-US" sz="2000" dirty="0" err="1">
                <a:latin typeface="Book Antiqua" panose="02040602050305030304" pitchFamily="18" charset="0"/>
              </a:rPr>
              <a:t>Barkman</a:t>
            </a:r>
            <a:r>
              <a:rPr lang="en-US" sz="2000" dirty="0">
                <a:latin typeface="Book Antiqua" panose="02040602050305030304" pitchFamily="18" charset="0"/>
              </a:rPr>
              <a:t>, Dr. Pauline Ripat, Dr. Peter Miller, Dr. Paul Monaghan, and Dr. Cristiana </a:t>
            </a:r>
            <a:r>
              <a:rPr lang="en-US" sz="2000" dirty="0" err="1">
                <a:latin typeface="Book Antiqua" panose="02040602050305030304" pitchFamily="18" charset="0"/>
              </a:rPr>
              <a:t>Roffi</a:t>
            </a:r>
            <a:r>
              <a:rPr lang="en-US" sz="2000" dirty="0">
                <a:latin typeface="Book Antiqua" panose="02040602050305030304" pitchFamily="18" charset="0"/>
              </a:rPr>
              <a:t> of the University of Toronto for her talk </a:t>
            </a:r>
            <a:r>
              <a:rPr lang="en-US" sz="2000" i="1" dirty="0">
                <a:latin typeface="Book Antiqua" panose="02040602050305030304" pitchFamily="18" charset="0"/>
              </a:rPr>
              <a:t>Mother Earth: Ecofeminist Narratives in Ovid’s Metamorphoses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r>
              <a:rPr lang="en-US" sz="2000" b="1" dirty="0" err="1">
                <a:latin typeface="Book Antiqua" panose="02040602050305030304" pitchFamily="18" charset="0"/>
              </a:rPr>
              <a:t>CRiCS</a:t>
            </a:r>
            <a:r>
              <a:rPr lang="en-US" sz="2000" b="1" dirty="0">
                <a:latin typeface="Book Antiqua" panose="02040602050305030304" pitchFamily="18" charset="0"/>
              </a:rPr>
              <a:t> Research Talk Series </a:t>
            </a:r>
          </a:p>
          <a:p>
            <a:pPr marL="0" indent="0">
              <a:buNone/>
            </a:pPr>
            <a:r>
              <a:rPr lang="en-US" sz="2000" dirty="0">
                <a:latin typeface="Book Antiqua" panose="02040602050305030304" pitchFamily="18" charset="0"/>
              </a:rPr>
              <a:t>Conversations on Culture, Climate Justice, and Critical Hope (Winter 2025)</a:t>
            </a:r>
          </a:p>
          <a:p>
            <a:pPr marL="0" indent="0">
              <a:buNone/>
            </a:pPr>
            <a:r>
              <a:rPr lang="en-US" sz="2000" dirty="0">
                <a:latin typeface="Book Antiqua" panose="02040602050305030304" pitchFamily="18" charset="0"/>
              </a:rPr>
              <a:t>Cristina </a:t>
            </a:r>
            <a:r>
              <a:rPr lang="en-US" sz="2000" dirty="0" err="1">
                <a:latin typeface="Book Antiqua" panose="02040602050305030304" pitchFamily="18" charset="0"/>
              </a:rPr>
              <a:t>Bacchilega</a:t>
            </a:r>
            <a:r>
              <a:rPr lang="en-US" sz="2000" dirty="0">
                <a:latin typeface="Book Antiqua" panose="02040602050305030304" pitchFamily="18" charset="0"/>
              </a:rPr>
              <a:t> and Pauline Greenhill, Justice in 21st Century Fairy Tales and the Power of Wonder (April 11, 2025)</a:t>
            </a:r>
          </a:p>
          <a:p>
            <a:r>
              <a:rPr lang="en-US" sz="2000" b="1" dirty="0">
                <a:latin typeface="Book Antiqua" panose="02040602050305030304" pitchFamily="18" charset="0"/>
              </a:rPr>
              <a:t>Political Science Lecture Series </a:t>
            </a:r>
          </a:p>
          <a:p>
            <a:pPr marL="0" indent="0">
              <a:buNone/>
            </a:pPr>
            <a:r>
              <a:rPr lang="en-US" sz="2000" i="1" dirty="0">
                <a:latin typeface="Book Antiqua" panose="02040602050305030304" pitchFamily="18" charset="0"/>
              </a:rPr>
              <a:t>New Constitutional Trends and Alberta's 2021 Referendum on Equalization: Testing Canadian Federalism, </a:t>
            </a:r>
            <a:r>
              <a:rPr lang="en-US" sz="2000" dirty="0">
                <a:latin typeface="Book Antiqua" panose="02040602050305030304" pitchFamily="18" charset="0"/>
              </a:rPr>
              <a:t>Dr. Dave </a:t>
            </a:r>
            <a:r>
              <a:rPr lang="en-US" sz="2000" dirty="0" err="1">
                <a:latin typeface="Book Antiqua" panose="02040602050305030304" pitchFamily="18" charset="0"/>
              </a:rPr>
              <a:t>Guénette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Université</a:t>
            </a:r>
            <a:r>
              <a:rPr lang="en-US" sz="2000" dirty="0">
                <a:latin typeface="Book Antiqua" panose="02040602050305030304" pitchFamily="18" charset="0"/>
              </a:rPr>
              <a:t> de Sherbrooke, Oct. 23, 2024)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DD928-1FC0-45C7-B6A2-EA3D0C33C5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762000"/>
            <a:ext cx="11430001" cy="9906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&amp; IMPACT</a:t>
            </a:r>
          </a:p>
          <a:p>
            <a:pPr algn="ctr"/>
            <a:r>
              <a:rPr lang="en-US" sz="3200" dirty="0"/>
              <a:t>LECTURES, TALKS, ROUNDTABLES</a:t>
            </a: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895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E9E142-E212-4739-867E-64D0F0C0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209800"/>
            <a:ext cx="11430000" cy="4648200"/>
          </a:xfrm>
        </p:spPr>
        <p:txBody>
          <a:bodyPr/>
          <a:lstStyle/>
          <a:p>
            <a:r>
              <a:rPr lang="en-US" sz="2000" b="1" dirty="0">
                <a:latin typeface="Book Antiqua" panose="02040602050305030304" pitchFamily="18" charset="0"/>
              </a:rPr>
              <a:t>New Directions in Classics</a:t>
            </a:r>
          </a:p>
          <a:p>
            <a:pPr marL="0" indent="0">
              <a:buNone/>
            </a:pPr>
            <a:r>
              <a:rPr lang="en-US" sz="2000" dirty="0">
                <a:latin typeface="Book Antiqua" panose="02040602050305030304" pitchFamily="18" charset="0"/>
              </a:rPr>
              <a:t>The popular Classics New Directions Series was back this year with talks by Dr. Heather </a:t>
            </a:r>
            <a:r>
              <a:rPr lang="en-US" sz="2000" dirty="0" err="1">
                <a:latin typeface="Book Antiqua" panose="02040602050305030304" pitchFamily="18" charset="0"/>
              </a:rPr>
              <a:t>Barkman</a:t>
            </a:r>
            <a:r>
              <a:rPr lang="en-US" sz="2000" dirty="0">
                <a:latin typeface="Book Antiqua" panose="02040602050305030304" pitchFamily="18" charset="0"/>
              </a:rPr>
              <a:t>, Dr. Pauline Ripat, Dr. Peter Miller, Dr. Paul Monaghan, and Dr. Cristiana </a:t>
            </a:r>
            <a:r>
              <a:rPr lang="en-US" sz="2000" dirty="0" err="1">
                <a:latin typeface="Book Antiqua" panose="02040602050305030304" pitchFamily="18" charset="0"/>
              </a:rPr>
              <a:t>Roffi</a:t>
            </a:r>
            <a:r>
              <a:rPr lang="en-US" sz="2000" dirty="0">
                <a:latin typeface="Book Antiqua" panose="02040602050305030304" pitchFamily="18" charset="0"/>
              </a:rPr>
              <a:t> of the University of Toronto for her talk </a:t>
            </a:r>
            <a:r>
              <a:rPr lang="en-US" sz="2000" i="1" dirty="0">
                <a:latin typeface="Book Antiqua" panose="02040602050305030304" pitchFamily="18" charset="0"/>
              </a:rPr>
              <a:t>Mother Earth: Ecofeminist Narratives in Ovid’s Metamorphoses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r>
              <a:rPr lang="en-US" sz="2000" b="1" dirty="0" err="1">
                <a:latin typeface="Book Antiqua" panose="02040602050305030304" pitchFamily="18" charset="0"/>
              </a:rPr>
              <a:t>CRiCS</a:t>
            </a:r>
            <a:r>
              <a:rPr lang="en-US" sz="2000" b="1" dirty="0">
                <a:latin typeface="Book Antiqua" panose="02040602050305030304" pitchFamily="18" charset="0"/>
              </a:rPr>
              <a:t> Research Talk Series </a:t>
            </a:r>
          </a:p>
          <a:p>
            <a:pPr marL="0" indent="0">
              <a:buNone/>
            </a:pPr>
            <a:r>
              <a:rPr lang="en-US" sz="2000" dirty="0">
                <a:latin typeface="Book Antiqua" panose="02040602050305030304" pitchFamily="18" charset="0"/>
              </a:rPr>
              <a:t>Conversations on Culture, Climate Justice, and Critical Hope (Winter 2025)</a:t>
            </a:r>
          </a:p>
          <a:p>
            <a:pPr marL="0" indent="0">
              <a:buNone/>
            </a:pPr>
            <a:r>
              <a:rPr lang="en-US" sz="2000" dirty="0">
                <a:latin typeface="Book Antiqua" panose="02040602050305030304" pitchFamily="18" charset="0"/>
              </a:rPr>
              <a:t>Cristina </a:t>
            </a:r>
            <a:r>
              <a:rPr lang="en-US" sz="2000" dirty="0" err="1">
                <a:latin typeface="Book Antiqua" panose="02040602050305030304" pitchFamily="18" charset="0"/>
              </a:rPr>
              <a:t>Bacchilega</a:t>
            </a:r>
            <a:r>
              <a:rPr lang="en-US" sz="2000" dirty="0">
                <a:latin typeface="Book Antiqua" panose="02040602050305030304" pitchFamily="18" charset="0"/>
              </a:rPr>
              <a:t> and Pauline Greenhill, Justice in 21st Century Fairy Tales and the Power of Wonder (April 11, 2025)</a:t>
            </a:r>
          </a:p>
          <a:p>
            <a:r>
              <a:rPr lang="en-US" sz="2000" b="1" dirty="0">
                <a:latin typeface="Book Antiqua" panose="02040602050305030304" pitchFamily="18" charset="0"/>
              </a:rPr>
              <a:t>Political Science Lecture Series </a:t>
            </a:r>
          </a:p>
          <a:p>
            <a:pPr marL="0" indent="0">
              <a:buNone/>
            </a:pPr>
            <a:r>
              <a:rPr lang="en-US" sz="2000" i="1" dirty="0">
                <a:latin typeface="Book Antiqua" panose="02040602050305030304" pitchFamily="18" charset="0"/>
              </a:rPr>
              <a:t>New Constitutional Trends and Alberta's 2021 Referendum on Equalization: Testing Canadian Federalism, </a:t>
            </a:r>
            <a:r>
              <a:rPr lang="en-US" sz="2000" dirty="0">
                <a:latin typeface="Book Antiqua" panose="02040602050305030304" pitchFamily="18" charset="0"/>
              </a:rPr>
              <a:t>Dr. Dave </a:t>
            </a:r>
            <a:r>
              <a:rPr lang="en-US" sz="2000" dirty="0" err="1">
                <a:latin typeface="Book Antiqua" panose="02040602050305030304" pitchFamily="18" charset="0"/>
              </a:rPr>
              <a:t>Guénette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Université</a:t>
            </a:r>
            <a:r>
              <a:rPr lang="en-US" sz="2000" dirty="0">
                <a:latin typeface="Book Antiqua" panose="02040602050305030304" pitchFamily="18" charset="0"/>
              </a:rPr>
              <a:t> de Sherbrooke, Oct. 23, 2024)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DD928-1FC0-45C7-B6A2-EA3D0C33C5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762000"/>
            <a:ext cx="11430001" cy="9906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&amp; IMPACT</a:t>
            </a:r>
          </a:p>
          <a:p>
            <a:pPr algn="ctr"/>
            <a:r>
              <a:rPr lang="en-US" sz="3200" dirty="0"/>
              <a:t>LECTURES, TALKS, ROUNDTABLES</a:t>
            </a: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862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5A2B6-9251-424F-B576-F884D8CED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sz="3200" b="1" dirty="0">
                <a:latin typeface="Book Antiqua" panose="02040602050305030304" pitchFamily="18" charset="0"/>
              </a:rPr>
              <a:t>Dr. Peter Miller </a:t>
            </a:r>
            <a:r>
              <a:rPr lang="en-CA" sz="3200" dirty="0">
                <a:latin typeface="Book Antiqua" panose="02040602050305030304" pitchFamily="18" charset="0"/>
              </a:rPr>
              <a:t>received the 2024 Arts Excellence in Scholarly/Creative Activity Award</a:t>
            </a:r>
          </a:p>
          <a:p>
            <a:endParaRPr lang="en-CA" sz="3200" b="1" dirty="0">
              <a:latin typeface="Book Antiqua" panose="02040602050305030304" pitchFamily="18" charset="0"/>
            </a:endParaRPr>
          </a:p>
          <a:p>
            <a:r>
              <a:rPr lang="en-CA" sz="3200" b="1" dirty="0">
                <a:latin typeface="Book Antiqua" panose="02040602050305030304" pitchFamily="18" charset="0"/>
              </a:rPr>
              <a:t>Dr. Shailesh Shukla </a:t>
            </a:r>
            <a:r>
              <a:rPr lang="en-CA" sz="3200" dirty="0">
                <a:latin typeface="Book Antiqua" panose="02040602050305030304" pitchFamily="18" charset="0"/>
              </a:rPr>
              <a:t>received the 2024 Arts Excellence in Teaching Award </a:t>
            </a:r>
          </a:p>
          <a:p>
            <a:endParaRPr lang="en-CA" u="sng" dirty="0">
              <a:hlinkClick r:id="rId2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8BA70-7C9C-458E-B930-BA70FF7415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762000"/>
            <a:ext cx="11430001" cy="9906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&amp; IMPACT</a:t>
            </a:r>
          </a:p>
          <a:p>
            <a:pPr algn="ctr"/>
            <a:r>
              <a:rPr lang="en-US" sz="3200" dirty="0"/>
              <a:t>Awards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3154074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81AF7-8CC5-402D-8D9D-E14B5E7F9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F1A25-086A-475D-8173-AA0A368D0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914400"/>
            <a:ext cx="11430001" cy="533400"/>
          </a:xfrm>
        </p:spPr>
        <p:txBody>
          <a:bodyPr/>
          <a:lstStyle/>
          <a:p>
            <a:pPr algn="ctr"/>
            <a:r>
              <a:rPr lang="en-US" dirty="0"/>
              <a:t>RESEARCH EXCELLENCE, MOBILIZATION, &amp; IMPACT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Book Antiqua" panose="02040602050305030304" pitchFamily="18" charset="0"/>
              </a:rPr>
              <a:t>The Brothers Grimm Society of North America Interview Series interviewed Pauline Greenhill as the first Canadian scholar in the series in May 2024.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Book Antiqua" panose="02040602050305030304" pitchFamily="18" charset="0"/>
              </a:rPr>
              <a:t>On Nov. 14, 2024, Jason Hannon, Department of Rhetoric, Writing, and Communications, hosted a book launch for Peter Ives’ book </a:t>
            </a:r>
            <a:r>
              <a:rPr lang="en-US" sz="2800" b="0" i="1" dirty="0">
                <a:solidFill>
                  <a:schemeClr val="tx1"/>
                </a:solidFill>
                <a:latin typeface="Book Antiqua" panose="02040602050305030304" pitchFamily="18" charset="0"/>
              </a:rPr>
              <a:t>Rethinking Free Speech</a:t>
            </a:r>
            <a:r>
              <a:rPr lang="en-US" sz="2800" b="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Book Antiqua" panose="02040602050305030304" pitchFamily="18" charset="0"/>
              </a:rPr>
              <a:t>Mary Jane McCallum gave a presentation on her book, Brown Tom’s Schooldays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16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C73BD-0A45-49CF-902E-3D5FEA0AC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981200"/>
            <a:ext cx="11430000" cy="4267200"/>
          </a:xfrm>
        </p:spPr>
        <p:txBody>
          <a:bodyPr/>
          <a:lstStyle/>
          <a:p>
            <a:pPr fontAlgn="base"/>
            <a:r>
              <a:rPr lang="en-US" sz="2000" dirty="0">
                <a:latin typeface="Book Antiqua" panose="02040602050305030304" pitchFamily="18" charset="0"/>
              </a:rPr>
              <a:t>Dr. Mary Jane McCallum was awarded a 2024 Community Impact Award from the Association of Tribal Libraries, Archives and Museums in November 2024 for her co-authored book </a:t>
            </a:r>
            <a:r>
              <a:rPr lang="en-US" sz="2000" i="1" dirty="0" err="1">
                <a:latin typeface="Book Antiqua" panose="02040602050305030304" pitchFamily="18" charset="0"/>
              </a:rPr>
              <a:t>Nii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r>
              <a:rPr lang="en-US" sz="2000" i="1" dirty="0" err="1">
                <a:latin typeface="Book Antiqua" panose="02040602050305030304" pitchFamily="18" charset="0"/>
              </a:rPr>
              <a:t>Ndahlohke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and an associated art exhibition.</a:t>
            </a:r>
          </a:p>
          <a:p>
            <a:pPr fontAlgn="base"/>
            <a:r>
              <a:rPr lang="en-US" sz="2000" i="1" dirty="0" err="1">
                <a:latin typeface="Book Antiqua" panose="02040602050305030304" pitchFamily="18" charset="0"/>
              </a:rPr>
              <a:t>Nii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r>
              <a:rPr lang="en-US" sz="2000" i="1" dirty="0" err="1">
                <a:latin typeface="Book Antiqua" panose="02040602050305030304" pitchFamily="18" charset="0"/>
              </a:rPr>
              <a:t>Ndahlohke</a:t>
            </a:r>
            <a:r>
              <a:rPr lang="en-US" sz="2000" i="1" dirty="0">
                <a:latin typeface="Book Antiqua" panose="02040602050305030304" pitchFamily="18" charset="0"/>
              </a:rPr>
              <a:t> / I Work</a:t>
            </a:r>
            <a:r>
              <a:rPr lang="en-US" sz="2000" dirty="0">
                <a:latin typeface="Book Antiqua" panose="02040602050305030304" pitchFamily="18" charset="0"/>
              </a:rPr>
              <a:t> also won an Exhibition of the Year Award at the </a:t>
            </a:r>
            <a:r>
              <a:rPr lang="en-US" sz="2000" dirty="0">
                <a:latin typeface="Book Antiqua" panose="02040602050305030304" pitchFamily="18" charset="0"/>
                <a:hlinkClick r:id="rId2"/>
              </a:rPr>
              <a:t>47th annual </a:t>
            </a:r>
            <a:r>
              <a:rPr lang="en-US" sz="2000" dirty="0" err="1">
                <a:latin typeface="Book Antiqua" panose="02040602050305030304" pitchFamily="18" charset="0"/>
                <a:hlinkClick r:id="rId2"/>
              </a:rPr>
              <a:t>Galeries</a:t>
            </a:r>
            <a:r>
              <a:rPr lang="en-US" sz="2000" dirty="0">
                <a:latin typeface="Book Antiqua" panose="02040602050305030304" pitchFamily="18" charset="0"/>
                <a:hlinkClick r:id="rId2"/>
              </a:rPr>
              <a:t> Ontario Galleries (GOG) Awards</a:t>
            </a:r>
            <a:r>
              <a:rPr lang="en-US" sz="2000" dirty="0">
                <a:latin typeface="Book Antiqua" panose="02040602050305030304" pitchFamily="18" charset="0"/>
              </a:rPr>
              <a:t>. Winners were announced at a gala in Toronto on December 3</a:t>
            </a:r>
          </a:p>
          <a:p>
            <a:pPr fontAlgn="base"/>
            <a:endParaRPr lang="en-US" sz="2000" dirty="0">
              <a:latin typeface="Book Antiqua" panose="02040602050305030304" pitchFamily="18" charset="0"/>
            </a:endParaRPr>
          </a:p>
          <a:p>
            <a:pPr fontAlgn="base"/>
            <a:r>
              <a:rPr lang="en-US" sz="2000" dirty="0">
                <a:latin typeface="Book Antiqua" panose="02040602050305030304" pitchFamily="18" charset="0"/>
              </a:rPr>
              <a:t>“Published in 2022, </a:t>
            </a:r>
            <a:r>
              <a:rPr lang="en-US" sz="2000" i="1" dirty="0" err="1">
                <a:latin typeface="Book Antiqua" panose="02040602050305030304" pitchFamily="18" charset="0"/>
              </a:rPr>
              <a:t>Nii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r>
              <a:rPr lang="en-US" sz="2000" i="1" dirty="0" err="1">
                <a:latin typeface="Book Antiqua" panose="02040602050305030304" pitchFamily="18" charset="0"/>
              </a:rPr>
              <a:t>Ndahlohke</a:t>
            </a:r>
            <a:r>
              <a:rPr lang="en-US" sz="2000" dirty="0">
                <a:latin typeface="Book Antiqua" panose="02040602050305030304" pitchFamily="18" charset="0"/>
              </a:rPr>
              <a:t> weaves together oral histories, archival research, art to tell the story of forced child </a:t>
            </a:r>
            <a:r>
              <a:rPr lang="en-US" sz="2000" dirty="0" err="1">
                <a:latin typeface="Book Antiqua" panose="02040602050305030304" pitchFamily="18" charset="0"/>
              </a:rPr>
              <a:t>labour</a:t>
            </a:r>
            <a:r>
              <a:rPr lang="en-US" sz="2000" dirty="0">
                <a:latin typeface="Book Antiqua" panose="02040602050305030304" pitchFamily="18" charset="0"/>
              </a:rPr>
              <a:t> at Mount Elgin Industrial School in southern Ontario. The book is structured into two sections: the first focuses on boys’ work, including maintenance and farm </a:t>
            </a:r>
            <a:r>
              <a:rPr lang="en-US" sz="2000" dirty="0" err="1">
                <a:latin typeface="Book Antiqua" panose="02040602050305030304" pitchFamily="18" charset="0"/>
              </a:rPr>
              <a:t>labour</a:t>
            </a:r>
            <a:r>
              <a:rPr lang="en-US" sz="2000" dirty="0">
                <a:latin typeface="Book Antiqua" panose="02040602050305030304" pitchFamily="18" charset="0"/>
              </a:rPr>
              <a:t>, and the second examines girls’ work, such as cooking, cleaning, and laundry.”</a:t>
            </a:r>
          </a:p>
          <a:p>
            <a:pPr fontAlgn="base"/>
            <a:r>
              <a:rPr lang="en-US" sz="2000" dirty="0">
                <a:latin typeface="Book Antiqua" panose="02040602050305030304" pitchFamily="18" charset="0"/>
                <a:hlinkClick r:id="rId3"/>
              </a:rPr>
              <a:t>https://news.uwinnipeg.ca/history-professors-research-into-residential-school-student-labour-wins-two-awards/</a:t>
            </a:r>
            <a:endParaRPr lang="en-US" sz="2000" dirty="0">
              <a:latin typeface="Book Antiqua" panose="02040602050305030304" pitchFamily="18" charset="0"/>
            </a:endParaRPr>
          </a:p>
          <a:p>
            <a:pPr fontAlgn="base"/>
            <a:endParaRPr lang="en-US" sz="2400" dirty="0">
              <a:latin typeface="Book Antiqua" panose="0204060205030503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3E743-A6F6-44BC-A98B-173D13F9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838200"/>
            <a:ext cx="11430001" cy="533400"/>
          </a:xfrm>
        </p:spPr>
        <p:txBody>
          <a:bodyPr/>
          <a:lstStyle/>
          <a:p>
            <a:r>
              <a:rPr lang="en-US" dirty="0"/>
              <a:t>RESEARCH EXCELLENCE, MOBILIZATION, AND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51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A6D06D-DADB-41F9-95F9-3B6D8FAD1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209800"/>
            <a:ext cx="11430000" cy="4648200"/>
          </a:xfrm>
        </p:spPr>
        <p:txBody>
          <a:bodyPr/>
          <a:lstStyle/>
          <a:p>
            <a:pPr lvl="0" fontAlgn="base"/>
            <a:r>
              <a:rPr lang="en-CA" sz="2400" dirty="0">
                <a:latin typeface="Book Antiqua" panose="02040602050305030304" pitchFamily="18" charset="0"/>
              </a:rPr>
              <a:t>Sharanpal Ruprai</a:t>
            </a:r>
            <a:r>
              <a:rPr lang="en-US" sz="2400" dirty="0">
                <a:latin typeface="Book Antiqua" panose="02040602050305030304" pitchFamily="18" charset="0"/>
              </a:rPr>
              <a:t>, Lead Applicant (Women’s and Gender Studies) – </a:t>
            </a:r>
            <a:r>
              <a:rPr lang="en-CA" sz="2400" dirty="0">
                <a:latin typeface="Book Antiqua" panose="02040602050305030304" pitchFamily="18" charset="0"/>
              </a:rPr>
              <a:t>Desi+: Digital Artistic Productions by Queer Sikhs – $94,368</a:t>
            </a:r>
            <a:endParaRPr lang="en-US" sz="2800" dirty="0">
              <a:latin typeface="Book Antiqua" panose="02040602050305030304" pitchFamily="18" charset="0"/>
            </a:endParaRPr>
          </a:p>
          <a:p>
            <a:pPr lvl="0" fontAlgn="base"/>
            <a:r>
              <a:rPr lang="en-CA" sz="2400" dirty="0">
                <a:latin typeface="Book Antiqua" panose="02040602050305030304" pitchFamily="18" charset="0"/>
              </a:rPr>
              <a:t>Peter J. Miller, Lead Applicant (Classics) –</a:t>
            </a:r>
            <a:r>
              <a:rPr lang="en-US" sz="2400" dirty="0">
                <a:latin typeface="Book Antiqua" panose="02040602050305030304" pitchFamily="18" charset="0"/>
              </a:rPr>
              <a:t> Classical Antiquity and Physical Culture – $69,337</a:t>
            </a:r>
            <a:endParaRPr lang="en-US" sz="2800" dirty="0">
              <a:latin typeface="Book Antiqua" panose="02040602050305030304" pitchFamily="18" charset="0"/>
            </a:endParaRPr>
          </a:p>
          <a:p>
            <a:pPr lvl="0" fontAlgn="base"/>
            <a:r>
              <a:rPr lang="en-US" sz="2400" dirty="0">
                <a:latin typeface="Book Antiqua" panose="02040602050305030304" pitchFamily="18" charset="0"/>
              </a:rPr>
              <a:t>Mary Jane Logan McCallum, Lead Applicant (History) – Legacies of Colonial Violence: Munsee Land and History in Southwestern Ontario – $339,884</a:t>
            </a:r>
            <a:endParaRPr lang="en-US" sz="2800" dirty="0">
              <a:latin typeface="Book Antiqua" panose="02040602050305030304" pitchFamily="18" charset="0"/>
            </a:endParaRPr>
          </a:p>
          <a:p>
            <a:pPr lvl="0" fontAlgn="base"/>
            <a:r>
              <a:rPr lang="en-CA" sz="2400" dirty="0">
                <a:latin typeface="Book Antiqua" panose="02040602050305030304" pitchFamily="18" charset="0"/>
              </a:rPr>
              <a:t>Amy S. Desroches, Lead Applicant (Psychology) – </a:t>
            </a:r>
            <a:r>
              <a:rPr lang="en-US" sz="2400" dirty="0">
                <a:latin typeface="Book Antiqua" panose="02040602050305030304" pitchFamily="18" charset="0"/>
              </a:rPr>
              <a:t>Reading and math achievement in the early school years – $94,999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 fontAlgn="base"/>
            <a:r>
              <a:rPr lang="en-US" sz="2000" dirty="0">
                <a:latin typeface="Book Antiqua" panose="02040602050305030304" pitchFamily="18" charset="0"/>
              </a:rPr>
              <a:t>Stephen D. Smith, Co-Applicant (Psychology)</a:t>
            </a:r>
          </a:p>
          <a:p>
            <a:pPr lvl="1" fontAlgn="base"/>
            <a:r>
              <a:rPr lang="en-US" sz="2000" dirty="0">
                <a:latin typeface="Book Antiqua" panose="02040602050305030304" pitchFamily="18" charset="0"/>
              </a:rPr>
              <a:t>Stephanie Bugden, Co-Applicant (Psychology)</a:t>
            </a:r>
          </a:p>
          <a:p>
            <a:pPr lvl="1" fontAlgn="base"/>
            <a:r>
              <a:rPr lang="fr-FR" sz="2000" dirty="0">
                <a:latin typeface="Book Antiqua" panose="02040602050305030304" pitchFamily="18" charset="0"/>
              </a:rPr>
              <a:t>Harinder S. Aujla, </a:t>
            </a:r>
            <a:r>
              <a:rPr lang="fr-FR" sz="2000" dirty="0" err="1">
                <a:latin typeface="Book Antiqua" panose="02040602050305030304" pitchFamily="18" charset="0"/>
              </a:rPr>
              <a:t>Collaborator</a:t>
            </a:r>
            <a:r>
              <a:rPr lang="fr-FR" sz="2000" dirty="0">
                <a:latin typeface="Book Antiqua" panose="02040602050305030304" pitchFamily="18" charset="0"/>
              </a:rPr>
              <a:t> (Psychology)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7FF9F-5F10-4869-A726-F2023BE473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838200"/>
            <a:ext cx="11430001" cy="12192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AND IMPACT</a:t>
            </a:r>
          </a:p>
          <a:p>
            <a:pPr algn="ctr"/>
            <a:r>
              <a:rPr lang="en-CA" sz="3200" dirty="0"/>
              <a:t>SSHRC Insight Grants (April 2024-2025)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7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155A6B-F1A5-4DC2-B8A3-3A5097F79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fontAlgn="base"/>
            <a:r>
              <a:rPr lang="en-CA" sz="2400" dirty="0">
                <a:latin typeface="Book Antiqua" panose="02040602050305030304" pitchFamily="18" charset="0"/>
              </a:rPr>
              <a:t>Celiese Lypka, Lead Applicant (English) –</a:t>
            </a:r>
            <a:r>
              <a:rPr lang="en-US" sz="2400" dirty="0">
                <a:latin typeface="Book Antiqua" panose="02040602050305030304" pitchFamily="18" charset="0"/>
              </a:rPr>
              <a:t> Living Lost: Writings on Métis Kinship, Loss, &amp; Home – $74,138</a:t>
            </a:r>
            <a:endParaRPr lang="en-US" sz="2800" dirty="0">
              <a:latin typeface="Book Antiqua" panose="02040602050305030304" pitchFamily="18" charset="0"/>
            </a:endParaRPr>
          </a:p>
          <a:p>
            <a:pPr lvl="0" fontAlgn="base"/>
            <a:r>
              <a:rPr lang="en-US" sz="2400" dirty="0">
                <a:latin typeface="Book Antiqua" panose="02040602050305030304" pitchFamily="18" charset="0"/>
              </a:rPr>
              <a:t>Genderplay, gender euphoria and contexts of oppressions: Experiences of queer youth in central Canada (Lead at </a:t>
            </a:r>
            <a:r>
              <a:rPr lang="en-US" sz="2400" dirty="0" err="1">
                <a:latin typeface="Book Antiqua" panose="02040602050305030304" pitchFamily="18" charset="0"/>
              </a:rPr>
              <a:t>UManitoba</a:t>
            </a:r>
            <a:r>
              <a:rPr lang="en-US" sz="2400" dirty="0">
                <a:latin typeface="Book Antiqua" panose="02040602050305030304" pitchFamily="18" charset="0"/>
              </a:rPr>
              <a:t>) – $313,864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 fontAlgn="base"/>
            <a:r>
              <a:rPr lang="en-US" dirty="0">
                <a:latin typeface="Book Antiqua" panose="02040602050305030304" pitchFamily="18" charset="0"/>
              </a:rPr>
              <a:t>Hope McIntyre, Collaborator (Theatre and Film)</a:t>
            </a:r>
            <a:endParaRPr lang="en-US" sz="2000" dirty="0">
              <a:latin typeface="Book Antiqua" panose="02040602050305030304" pitchFamily="18" charset="0"/>
            </a:endParaRPr>
          </a:p>
          <a:p>
            <a:pPr lvl="0" fontAlgn="base"/>
            <a:r>
              <a:rPr lang="en-US" sz="2400" dirty="0">
                <a:latin typeface="Book Antiqua" panose="02040602050305030304" pitchFamily="18" charset="0"/>
              </a:rPr>
              <a:t>Transformative Encounters: Gender and Sexuality Pedagogies in Canada (Lead at </a:t>
            </a:r>
            <a:r>
              <a:rPr lang="en-US" sz="2400" dirty="0" err="1">
                <a:latin typeface="Book Antiqua" panose="02040602050305030304" pitchFamily="18" charset="0"/>
              </a:rPr>
              <a:t>ConcordiaU</a:t>
            </a:r>
            <a:r>
              <a:rPr lang="en-US" sz="2400" dirty="0">
                <a:latin typeface="Book Antiqua" panose="02040602050305030304" pitchFamily="18" charset="0"/>
              </a:rPr>
              <a:t>) – $327,938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 fontAlgn="base"/>
            <a:r>
              <a:rPr lang="en-US" dirty="0">
                <a:latin typeface="Book Antiqua" panose="02040602050305030304" pitchFamily="18" charset="0"/>
              </a:rPr>
              <a:t>Angela Failler, Co-Applicant (Women’s and Gender Studies)</a:t>
            </a:r>
            <a:endParaRPr lang="en-US" sz="2000" dirty="0">
              <a:latin typeface="Book Antiqua" panose="02040602050305030304" pitchFamily="18" charset="0"/>
            </a:endParaRPr>
          </a:p>
          <a:p>
            <a:pPr lvl="1" fontAlgn="base"/>
            <a:r>
              <a:rPr lang="en-US" dirty="0">
                <a:latin typeface="Book Antiqua" panose="02040602050305030304" pitchFamily="18" charset="0"/>
              </a:rPr>
              <a:t>Aarzoo Singh, Co-Applicant (Women’s and Gender Studies)</a:t>
            </a:r>
            <a:endParaRPr lang="en-US" sz="2000" dirty="0">
              <a:latin typeface="Book Antiqua" panose="02040602050305030304" pitchFamily="18" charset="0"/>
            </a:endParaRPr>
          </a:p>
          <a:p>
            <a:pPr lvl="0" fontAlgn="base"/>
            <a:r>
              <a:rPr lang="en-US" sz="2400" dirty="0">
                <a:latin typeface="Book Antiqua" panose="02040602050305030304" pitchFamily="18" charset="0"/>
              </a:rPr>
              <a:t>Perceiving Trustworthiness on Black and White Faces: A Black Perspective (Lead at </a:t>
            </a:r>
            <a:r>
              <a:rPr lang="en-US" sz="2400" dirty="0" err="1">
                <a:latin typeface="Book Antiqua" panose="02040602050305030304" pitchFamily="18" charset="0"/>
              </a:rPr>
              <a:t>YorkU</a:t>
            </a:r>
            <a:r>
              <a:rPr lang="en-US" sz="2400" dirty="0">
                <a:latin typeface="Book Antiqua" panose="02040602050305030304" pitchFamily="18" charset="0"/>
              </a:rPr>
              <a:t>) – $199,785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 fontAlgn="base"/>
            <a:r>
              <a:rPr lang="en-US" dirty="0">
                <a:latin typeface="Book Antiqua" panose="02040602050305030304" pitchFamily="18" charset="0"/>
              </a:rPr>
              <a:t>Justin P. Friesen, Co-Applicant (Psychology)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1C4D-140B-4A1D-8B71-ED88333690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762000"/>
            <a:ext cx="11430001" cy="9906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AND IMPACT</a:t>
            </a:r>
          </a:p>
          <a:p>
            <a:pPr algn="ctr"/>
            <a:r>
              <a:rPr lang="en-US" dirty="0"/>
              <a:t>SSHRC Insight Grants, continued</a:t>
            </a:r>
          </a:p>
        </p:txBody>
      </p:sp>
    </p:spTree>
    <p:extLst>
      <p:ext uri="{BB962C8B-B14F-4D97-AF65-F5344CB8AC3E}">
        <p14:creationId xmlns:p14="http://schemas.microsoft.com/office/powerpoint/2010/main" val="340118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88B9E52-A239-41C6-A82B-244A6153C0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r="24994"/>
          <a:stretch>
            <a:fillRect/>
          </a:stretch>
        </p:blipFill>
        <p:spPr>
          <a:xfrm>
            <a:off x="6248400" y="171450"/>
            <a:ext cx="5740400" cy="64579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9C97F-E1C3-4482-A359-E505110FD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Staffing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Newsletter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Office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CB2D9-A26D-4214-89F0-D8F3214E9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Lisa Mclean</a:t>
            </a:r>
          </a:p>
        </p:txBody>
      </p:sp>
    </p:spTree>
    <p:extLst>
      <p:ext uri="{BB962C8B-B14F-4D97-AF65-F5344CB8AC3E}">
        <p14:creationId xmlns:p14="http://schemas.microsoft.com/office/powerpoint/2010/main" val="3210402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59D8E-942F-42FB-8131-A5D68F3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Adina Balint, Lead Applicant (Modern Languages and Literatures) – Climate Uncertainty in Twenty-First Century Literature in Canada, Quebec and Brazil – $51,053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Leah Kuragano, Lead Applicant (History) – Colonial Apprehension: Hawaiian Indigeneity and U.S. Popular Culture – $66,360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Mary Adedayo, Lead Applicant (Applied Computer Science) – Artificial Intelligence and Algorithmic Policing in Canada – $54,200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Kevin Walby, Co-Applicant (Criminal Justice)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507B1-DF6F-4CAB-AC84-81353348A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914400"/>
            <a:ext cx="11658601" cy="8382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AND IMPACT </a:t>
            </a:r>
            <a:r>
              <a:rPr lang="en-US" dirty="0"/>
              <a:t>SSHRC Insight Development Grants</a:t>
            </a:r>
          </a:p>
        </p:txBody>
      </p:sp>
    </p:spTree>
    <p:extLst>
      <p:ext uri="{BB962C8B-B14F-4D97-AF65-F5344CB8AC3E}">
        <p14:creationId xmlns:p14="http://schemas.microsoft.com/office/powerpoint/2010/main" val="2620648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58583-0BE9-4DA5-87E2-087A0911E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Mary Jane McCallum, Collaborator (History)</a:t>
            </a:r>
            <a:r>
              <a:rPr lang="en-CA" sz="240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– </a:t>
            </a:r>
            <a:r>
              <a:rPr lang="en-CA" sz="2400" i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To Find Our Wampum All White: Reflections and Responses to the Grand General Indian Council of 1858</a:t>
            </a:r>
            <a:r>
              <a:rPr lang="en-CA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(Lead at York University) – $44,851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Marcella Cassiano, Lead Applicant (Criminal Justice) – Perverting Justice: Law, Crime, Justice, and the Perverse – $23,286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2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Bronwyn Dobchuk-Land, Co-Applicant (Criminal Justice)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2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Katharina Maier, Co-Applicant (Criminal Justice)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2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Kelly Gorkoff, Co-Applicant (Criminal Justice)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2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Kevin Walby, Co-Applicant (Criminal Justice)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2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Steven Kohm, Co-Applicant (Criminal Justice)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Félix Mathieu, Co-</a:t>
            </a:r>
            <a:r>
              <a:rPr lang="fr-FR" sz="2400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Applicant</a:t>
            </a:r>
            <a:r>
              <a:rPr lang="fr-FR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(</a:t>
            </a:r>
            <a:r>
              <a:rPr lang="fr-FR" sz="2400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Political</a:t>
            </a:r>
            <a:r>
              <a:rPr lang="fr-FR" sz="24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Science) – L'Acte de Québec après 250 ans : souligner le passé, fonder l'avenir – $24,938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80503-F25A-4135-AECA-8BFA8A2F2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914400"/>
            <a:ext cx="11430001" cy="8382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AND IMPACT</a:t>
            </a:r>
          </a:p>
          <a:p>
            <a:pPr algn="ctr"/>
            <a:r>
              <a:rPr lang="en-US" dirty="0"/>
              <a:t>SSHRC Connection Grants</a:t>
            </a:r>
          </a:p>
        </p:txBody>
      </p:sp>
    </p:spTree>
    <p:extLst>
      <p:ext uri="{BB962C8B-B14F-4D97-AF65-F5344CB8AC3E}">
        <p14:creationId xmlns:p14="http://schemas.microsoft.com/office/powerpoint/2010/main" val="1513604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6C303-1A9B-4EC7-A700-B1EC75E6A5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2800" i="1" dirty="0">
                <a:latin typeface="Book Antiqua" panose="02040602050305030304" pitchFamily="18" charset="0"/>
              </a:rPr>
              <a:t>Developing a typology to compare social housing systems</a:t>
            </a:r>
            <a:r>
              <a:rPr lang="en-US" sz="2800" dirty="0">
                <a:latin typeface="Book Antiqua" panose="02040602050305030304" pitchFamily="18" charset="0"/>
              </a:rPr>
              <a:t> – $24,878</a:t>
            </a:r>
          </a:p>
          <a:p>
            <a:pPr marL="0" lvl="0" indent="0">
              <a:buNone/>
            </a:pPr>
            <a:endParaRPr lang="en-US" sz="2800" dirty="0">
              <a:latin typeface="Book Antiqua" panose="02040602050305030304" pitchFamily="18" charset="0"/>
            </a:endParaRPr>
          </a:p>
          <a:p>
            <a:pPr lvl="0"/>
            <a:r>
              <a:rPr lang="en-US" sz="2800" dirty="0">
                <a:latin typeface="Book Antiqua" panose="02040602050305030304" pitchFamily="18" charset="0"/>
              </a:rPr>
              <a:t>Kevin Walby, Co-Applicant (Criminal Justice) – </a:t>
            </a:r>
            <a:r>
              <a:rPr lang="en-US" sz="2800" i="1" dirty="0">
                <a:latin typeface="Book Antiqua" panose="02040602050305030304" pitchFamily="18" charset="0"/>
              </a:rPr>
              <a:t>Shaping Meanings of Confinement in Prison Tourism: Exhibit Curation, Self-Guided Tours and Visitor Engagement at the Peel Art Gallery Museum and Archives – </a:t>
            </a:r>
            <a:r>
              <a:rPr lang="en-US" sz="2800" dirty="0">
                <a:latin typeface="Book Antiqua" panose="02040602050305030304" pitchFamily="18" charset="0"/>
              </a:rPr>
              <a:t>$25,000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63ECA-6465-4F29-A235-722F2A123A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838200"/>
            <a:ext cx="11430001" cy="5334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AND IMPACT</a:t>
            </a:r>
          </a:p>
          <a:p>
            <a:pPr algn="ctr"/>
            <a:r>
              <a:rPr lang="en-US" dirty="0"/>
              <a:t>SSHRC Partnership Engage Grant</a:t>
            </a:r>
          </a:p>
        </p:txBody>
      </p:sp>
    </p:spTree>
    <p:extLst>
      <p:ext uri="{BB962C8B-B14F-4D97-AF65-F5344CB8AC3E}">
        <p14:creationId xmlns:p14="http://schemas.microsoft.com/office/powerpoint/2010/main" val="1509260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68370-5F6F-4F4E-80A0-5707F1915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>
                <a:latin typeface="Book Antiqua" panose="02040602050305030304" pitchFamily="18" charset="0"/>
              </a:rPr>
              <a:t>Manitoba Medical Service Foundation</a:t>
            </a:r>
            <a:endParaRPr lang="en-US" sz="3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3200" dirty="0">
              <a:latin typeface="Book Antiqua" panose="02040602050305030304" pitchFamily="18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Marcella Cassiano Siqueira (Criminal Justice) – </a:t>
            </a:r>
            <a:r>
              <a:rPr lang="en-US" sz="2800" i="1" dirty="0">
                <a:latin typeface="Book Antiqua" panose="02040602050305030304" pitchFamily="18" charset="0"/>
              </a:rPr>
              <a:t>Employee Wellness among Public Safety Communicators in Manitoba – </a:t>
            </a:r>
            <a:r>
              <a:rPr lang="en-US" sz="2800" dirty="0">
                <a:latin typeface="Book Antiqua" panose="02040602050305030304" pitchFamily="18" charset="0"/>
              </a:rPr>
              <a:t>$45,000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3B87F2-9A41-4B40-B505-C882B7E26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Non-Tri-Agency Funding</a:t>
            </a:r>
          </a:p>
        </p:txBody>
      </p:sp>
    </p:spTree>
    <p:extLst>
      <p:ext uri="{BB962C8B-B14F-4D97-AF65-F5344CB8AC3E}">
        <p14:creationId xmlns:p14="http://schemas.microsoft.com/office/powerpoint/2010/main" val="3775962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9BFE68-8EC9-4F52-8EFA-8967766B58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 b="34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4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1CD124-ECF5-4BAE-B0EF-3D8C852ABB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275" y="1981200"/>
            <a:ext cx="11430000" cy="4876800"/>
          </a:xfrm>
        </p:spPr>
        <p:txBody>
          <a:bodyPr/>
          <a:lstStyle/>
          <a:p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Social Enterprise Enclave – </a:t>
            </a:r>
            <a:r>
              <a:rPr lang="en-US" sz="1800" dirty="0">
                <a:latin typeface="Book Antiqua" panose="02040602050305030304" pitchFamily="18" charset="0"/>
              </a:rPr>
              <a:t>$30,000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Community Outreach Support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i="1" dirty="0">
                <a:latin typeface="Book Antiqua" panose="02040602050305030304" pitchFamily="18" charset="0"/>
              </a:rPr>
              <a:t>–</a:t>
            </a:r>
            <a:r>
              <a:rPr lang="en-US" sz="1800" dirty="0">
                <a:latin typeface="Book Antiqua" panose="02040602050305030304" pitchFamily="18" charset="0"/>
              </a:rPr>
              <a:t>$30,000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MIA Research and Development on Inuit </a:t>
            </a:r>
            <a:r>
              <a:rPr lang="en-US" sz="1800" i="1" dirty="0" err="1">
                <a:latin typeface="Book Antiqua" panose="02040602050305030304" pitchFamily="18" charset="0"/>
              </a:rPr>
              <a:t>Socioeconominc</a:t>
            </a:r>
            <a:r>
              <a:rPr lang="en-US" sz="1800" i="1" dirty="0">
                <a:latin typeface="Book Antiqua" panose="02040602050305030304" pitchFamily="18" charset="0"/>
              </a:rPr>
              <a:t> Circumstance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i="1" dirty="0">
                <a:latin typeface="Book Antiqua" panose="02040602050305030304" pitchFamily="18" charset="0"/>
              </a:rPr>
              <a:t>– </a:t>
            </a:r>
            <a:r>
              <a:rPr lang="en-US" sz="1800" dirty="0">
                <a:latin typeface="Book Antiqua" panose="02040602050305030304" pitchFamily="18" charset="0"/>
              </a:rPr>
              <a:t>$60,000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dirty="0" err="1">
                <a:latin typeface="Book Antiqua" panose="02040602050305030304" pitchFamily="18" charset="0"/>
              </a:rPr>
              <a:t>M</a:t>
            </a:r>
            <a:r>
              <a:rPr lang="en-US" sz="1800" i="1" dirty="0" err="1">
                <a:latin typeface="Book Antiqua" panose="02040602050305030304" pitchFamily="18" charset="0"/>
              </a:rPr>
              <a:t>akoon</a:t>
            </a:r>
            <a:r>
              <a:rPr lang="en-US" sz="1800" i="1" dirty="0">
                <a:latin typeface="Book Antiqua" panose="02040602050305030304" pitchFamily="18" charset="0"/>
              </a:rPr>
              <a:t> Transition; Case Management, client intake, clan wellness, family support worker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i="1" dirty="0">
                <a:latin typeface="Book Antiqua" panose="02040602050305030304" pitchFamily="18" charset="0"/>
              </a:rPr>
              <a:t>– </a:t>
            </a:r>
            <a:r>
              <a:rPr lang="en-US" sz="1800" dirty="0">
                <a:latin typeface="Book Antiqua" panose="02040602050305030304" pitchFamily="18" charset="0"/>
              </a:rPr>
              <a:t>$60,000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Brighter Days Youth Nature Club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i="1" dirty="0">
                <a:latin typeface="Book Antiqua" panose="02040602050305030304" pitchFamily="18" charset="0"/>
              </a:rPr>
              <a:t>–</a:t>
            </a:r>
            <a:r>
              <a:rPr lang="en-US" sz="1800" dirty="0">
                <a:latin typeface="Book Antiqua" panose="02040602050305030304" pitchFamily="18" charset="0"/>
              </a:rPr>
              <a:t>$15,000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Newcomer and Sponsor Programming Support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i="1" dirty="0">
                <a:latin typeface="Book Antiqua" panose="02040602050305030304" pitchFamily="18" charset="0"/>
              </a:rPr>
              <a:t>– </a:t>
            </a:r>
            <a:r>
              <a:rPr lang="en-US" sz="1800" dirty="0">
                <a:latin typeface="Book Antiqua" panose="02040602050305030304" pitchFamily="18" charset="0"/>
              </a:rPr>
              <a:t>$60,000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Project Oulu – </a:t>
            </a:r>
            <a:r>
              <a:rPr lang="en-US" sz="1800" dirty="0">
                <a:latin typeface="Book Antiqua" panose="02040602050305030304" pitchFamily="18" charset="0"/>
              </a:rPr>
              <a:t>$30,000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1JustCity West Broadway Drop-in outreach and programming support – </a:t>
            </a:r>
            <a:r>
              <a:rPr lang="en-US" sz="1800" dirty="0">
                <a:latin typeface="Book Antiqua" panose="02040602050305030304" pitchFamily="18" charset="0"/>
              </a:rPr>
              <a:t>$30,000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Harvest Manitoba Voices – </a:t>
            </a:r>
            <a:r>
              <a:rPr lang="en-US" sz="1800" dirty="0">
                <a:latin typeface="Book Antiqua" panose="02040602050305030304" pitchFamily="18" charset="0"/>
              </a:rPr>
              <a:t>$47,250</a:t>
            </a: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</a:t>
            </a:r>
            <a:r>
              <a:rPr lang="en-US" sz="1800" i="1" dirty="0">
                <a:latin typeface="Book Antiqua" panose="02040602050305030304" pitchFamily="18" charset="0"/>
              </a:rPr>
              <a:t> Developing Support Worker Tools – </a:t>
            </a:r>
            <a:r>
              <a:rPr lang="en-US" sz="1800" dirty="0">
                <a:latin typeface="Book Antiqua" panose="02040602050305030304" pitchFamily="18" charset="0"/>
              </a:rPr>
              <a:t>$15,000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D08C-86C6-44E2-81E4-2B9CED7E7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080" y="762000"/>
            <a:ext cx="11577320" cy="11430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AND IMPACT</a:t>
            </a:r>
          </a:p>
          <a:p>
            <a:pPr algn="ctr"/>
            <a:r>
              <a:rPr lang="en-US" sz="3200" dirty="0" err="1"/>
              <a:t>Mitacs</a:t>
            </a:r>
            <a:r>
              <a:rPr lang="en-US" sz="3200" dirty="0"/>
              <a:t>: Business Strategy Internship</a:t>
            </a:r>
          </a:p>
        </p:txBody>
      </p:sp>
    </p:spTree>
    <p:extLst>
      <p:ext uri="{BB962C8B-B14F-4D97-AF65-F5344CB8AC3E}">
        <p14:creationId xmlns:p14="http://schemas.microsoft.com/office/powerpoint/2010/main" val="457245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5C351-3A52-4CA1-8197-39DF0A0F5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u="sng" dirty="0">
                <a:latin typeface="Book Antiqua" panose="02040602050305030304" pitchFamily="18" charset="0"/>
              </a:rPr>
              <a:t>Manitoba Non-profit Housing Association Inc.</a:t>
            </a:r>
            <a:endParaRPr lang="en-US" sz="1800" dirty="0">
              <a:latin typeface="Book Antiqua" panose="02040602050305030304" pitchFamily="18" charset="0"/>
            </a:endParaRP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Scott McCullough (Criminal Justice) – </a:t>
            </a:r>
            <a:r>
              <a:rPr lang="en-US" sz="1800" i="1" dirty="0">
                <a:latin typeface="Book Antiqua" panose="02040602050305030304" pitchFamily="18" charset="0"/>
              </a:rPr>
              <a:t>Mapping Manitoba Social Housing – </a:t>
            </a:r>
            <a:r>
              <a:rPr lang="en-US" sz="1800" dirty="0">
                <a:latin typeface="Book Antiqua" panose="02040602050305030304" pitchFamily="18" charset="0"/>
              </a:rPr>
              <a:t>Research Services Agreement – $500</a:t>
            </a:r>
          </a:p>
          <a:p>
            <a:pPr marL="0" indent="0">
              <a:buNone/>
            </a:pPr>
            <a:r>
              <a:rPr lang="en-US" sz="1800" u="sng" dirty="0">
                <a:latin typeface="Book Antiqua" panose="02040602050305030304" pitchFamily="18" charset="0"/>
              </a:rPr>
              <a:t>Canadian Centre for Housing Rights</a:t>
            </a:r>
            <a:endParaRPr lang="en-US" sz="1800" dirty="0">
              <a:latin typeface="Book Antiqua" panose="02040602050305030304" pitchFamily="18" charset="0"/>
            </a:endParaRP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Michelle Owen (Women’s and Gender Studies) – </a:t>
            </a:r>
            <a:r>
              <a:rPr lang="en-US" sz="1800" i="1" dirty="0">
                <a:latin typeface="Book Antiqua" panose="02040602050305030304" pitchFamily="18" charset="0"/>
              </a:rPr>
              <a:t>The Right to Housing for Tenants with Disabilities in Canada – </a:t>
            </a:r>
            <a:r>
              <a:rPr lang="en-US" sz="1800" dirty="0">
                <a:latin typeface="Book Antiqua" panose="02040602050305030304" pitchFamily="18" charset="0"/>
              </a:rPr>
              <a:t>Transfer of funds agreement – $21,500</a:t>
            </a:r>
          </a:p>
          <a:p>
            <a:pPr marL="0" indent="0">
              <a:buNone/>
            </a:pPr>
            <a:r>
              <a:rPr lang="en-US" sz="1800" u="sng" dirty="0">
                <a:latin typeface="Book Antiqua" panose="02040602050305030304" pitchFamily="18" charset="0"/>
              </a:rPr>
              <a:t>The State of Michigan via Memorial University of Newfoundland</a:t>
            </a:r>
            <a:endParaRPr lang="en-US" sz="1800" dirty="0">
              <a:latin typeface="Book Antiqua" panose="02040602050305030304" pitchFamily="18" charset="0"/>
            </a:endParaRP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Marcella Cassiano (Criminal Justice) – </a:t>
            </a:r>
            <a:r>
              <a:rPr lang="en-US" sz="1800" i="1" dirty="0">
                <a:latin typeface="Book Antiqua" panose="02040602050305030304" pitchFamily="18" charset="0"/>
              </a:rPr>
              <a:t>MDOC Employee Wellness Research Study - </a:t>
            </a:r>
            <a:r>
              <a:rPr lang="en-US" sz="1800" dirty="0">
                <a:latin typeface="Book Antiqua" panose="02040602050305030304" pitchFamily="18" charset="0"/>
              </a:rPr>
              <a:t>Transfer Agreement – $79,196 USD Per Year 1 Budget – (Max $246,972 USD over duration of project)</a:t>
            </a:r>
          </a:p>
          <a:p>
            <a:pPr marL="0" indent="0">
              <a:buNone/>
            </a:pPr>
            <a:r>
              <a:rPr lang="en-US" sz="1800" u="sng" dirty="0">
                <a:latin typeface="Book Antiqua" panose="02040602050305030304" pitchFamily="18" charset="0"/>
              </a:rPr>
              <a:t>Manitoba Research Alliance</a:t>
            </a:r>
            <a:endParaRPr lang="en-US" sz="1800" dirty="0">
              <a:latin typeface="Book Antiqua" panose="02040602050305030304" pitchFamily="18" charset="0"/>
            </a:endParaRPr>
          </a:p>
          <a:p>
            <a:pPr lvl="0"/>
            <a:r>
              <a:rPr lang="en-US" sz="1800" dirty="0">
                <a:latin typeface="Book Antiqua" panose="02040602050305030304" pitchFamily="18" charset="0"/>
              </a:rPr>
              <a:t>Shauna MacKinnon (Urban and Inner-City Studies) – </a:t>
            </a:r>
            <a:r>
              <a:rPr lang="en-US" sz="1800" i="1" dirty="0">
                <a:latin typeface="Book Antiqua" panose="02040602050305030304" pitchFamily="18" charset="0"/>
              </a:rPr>
              <a:t>Right to Housing Research Program </a:t>
            </a:r>
            <a:r>
              <a:rPr lang="en-US" sz="1800" dirty="0">
                <a:latin typeface="Book Antiqua" panose="02040602050305030304" pitchFamily="18" charset="0"/>
              </a:rPr>
              <a:t>– Fund Transfer Agreement – $150,000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B0612-062C-479A-A453-BC3A0A363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762000"/>
            <a:ext cx="11430001" cy="533400"/>
          </a:xfrm>
        </p:spPr>
        <p:txBody>
          <a:bodyPr/>
          <a:lstStyle/>
          <a:p>
            <a:pPr algn="ctr"/>
            <a:r>
              <a:rPr lang="en-US" sz="3200" dirty="0"/>
              <a:t>RESEARCH EXCELLENCE, MOBILIZATION, AND IMPACT</a:t>
            </a:r>
          </a:p>
          <a:p>
            <a:pPr algn="ctr"/>
            <a:r>
              <a:rPr lang="en-US" sz="3200" dirty="0"/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2317786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6B74C11-8CA5-4B43-BD55-875BEF960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38153"/>
              </p:ext>
            </p:extLst>
          </p:nvPr>
        </p:nvGraphicFramePr>
        <p:xfrm>
          <a:off x="1219200" y="685800"/>
          <a:ext cx="9525001" cy="5791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740">
                  <a:extLst>
                    <a:ext uri="{9D8B030D-6E8A-4147-A177-3AD203B41FA5}">
                      <a16:colId xmlns:a16="http://schemas.microsoft.com/office/drawing/2014/main" val="4056478188"/>
                    </a:ext>
                  </a:extLst>
                </a:gridCol>
                <a:gridCol w="3120330">
                  <a:extLst>
                    <a:ext uri="{9D8B030D-6E8A-4147-A177-3AD203B41FA5}">
                      <a16:colId xmlns:a16="http://schemas.microsoft.com/office/drawing/2014/main" val="2259175236"/>
                    </a:ext>
                  </a:extLst>
                </a:gridCol>
                <a:gridCol w="2017058">
                  <a:extLst>
                    <a:ext uri="{9D8B030D-6E8A-4147-A177-3AD203B41FA5}">
                      <a16:colId xmlns:a16="http://schemas.microsoft.com/office/drawing/2014/main" val="3717066214"/>
                    </a:ext>
                  </a:extLst>
                </a:gridCol>
                <a:gridCol w="2006873">
                  <a:extLst>
                    <a:ext uri="{9D8B030D-6E8A-4147-A177-3AD203B41FA5}">
                      <a16:colId xmlns:a16="http://schemas.microsoft.com/office/drawing/2014/main" val="2072636433"/>
                    </a:ext>
                  </a:extLst>
                </a:gridCol>
              </a:tblGrid>
              <a:tr h="264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Internal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Faculty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Total Number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Total 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320237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Major Research Grant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3705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$89,440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935181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Discretionary Grant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26664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$39,275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128725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Distinguished Faculty Travel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542300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$1,031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309135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Travel Grant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89403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$52,025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311272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Partnership Development Grant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87583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084782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Research Workshop and Conference Grant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22379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808759"/>
                  </a:ext>
                </a:extLst>
              </a:tr>
              <a:tr h="228818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Knowledge Mobilization and Community Impact Grant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27354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$19,050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5921747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SSHRC Explore/Exchange Grant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73231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$83,452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599937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Research Grant in Lieu of Salary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23956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$27,985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443434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Conference Sponsorship Fund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06192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873072"/>
                  </a:ext>
                </a:extLst>
              </a:tr>
              <a:tr h="26487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Indirect Costs of Research Fund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6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782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D108CC-295B-4D1B-8F01-00A1831B6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0647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D14F8-C345-436A-9A0E-A3B59A562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209800"/>
            <a:ext cx="114300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	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*Non-salary expenses are % of the total Arts Budget.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39A9B-2D19-4D0C-A6E7-C8B2F2CC4A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OVERALL BUDGET FIGURES, 2024-25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B7A1CB-43B4-48BB-828E-214E5AAC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30646"/>
              </p:ext>
            </p:extLst>
          </p:nvPr>
        </p:nvGraphicFramePr>
        <p:xfrm>
          <a:off x="1143000" y="2209800"/>
          <a:ext cx="88392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513">
                  <a:extLst>
                    <a:ext uri="{9D8B030D-6E8A-4147-A177-3AD203B41FA5}">
                      <a16:colId xmlns:a16="http://schemas.microsoft.com/office/drawing/2014/main" val="2172316898"/>
                    </a:ext>
                  </a:extLst>
                </a:gridCol>
                <a:gridCol w="4407687">
                  <a:extLst>
                    <a:ext uri="{9D8B030D-6E8A-4147-A177-3AD203B41FA5}">
                      <a16:colId xmlns:a16="http://schemas.microsoft.com/office/drawing/2014/main" val="512806458"/>
                    </a:ext>
                  </a:extLst>
                </a:gridCol>
              </a:tblGrid>
              <a:tr h="1075195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  <a:p>
                      <a:pPr algn="l"/>
                      <a:r>
                        <a:rPr lang="en-US" sz="3200" dirty="0"/>
                        <a:t>TOTAL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3600" dirty="0"/>
                        <a:t>29,458,541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45113"/>
                  </a:ext>
                </a:extLst>
              </a:tr>
              <a:tr h="107519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3200" dirty="0"/>
                        <a:t>SALARY AND BENEFITS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3600" dirty="0"/>
                        <a:t>29,052,032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78969"/>
                  </a:ext>
                </a:extLst>
              </a:tr>
              <a:tr h="127861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r>
                        <a:rPr lang="en-US" sz="3200" dirty="0"/>
                        <a:t>NON-SALARY EXPENSES*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600" dirty="0"/>
                        <a:t>406,510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32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52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2B40A66-81D4-424E-AE76-BACA5BBB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Administrative support to the Deans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Personnel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Tenure and Promotion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Study Leave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Arts Council/Arts Faculty Council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694D45-BA42-434F-9320-797D14F1B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Shivani Bhukhureea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8C3A9DB-025F-4781-B0AC-C6C651B504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9" b="12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161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03C64-D749-4410-A78E-9BADAFC8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1239D-542C-457C-9B13-C4BD4CB1D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ARTS STIPENDS FOR 2024-25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6103A8-A43B-46E4-B189-EC6796F57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34758"/>
              </p:ext>
            </p:extLst>
          </p:nvPr>
        </p:nvGraphicFramePr>
        <p:xfrm>
          <a:off x="380999" y="2286000"/>
          <a:ext cx="11430002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1">
                  <a:extLst>
                    <a:ext uri="{9D8B030D-6E8A-4147-A177-3AD203B41FA5}">
                      <a16:colId xmlns:a16="http://schemas.microsoft.com/office/drawing/2014/main" val="1686813333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430333845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2024-25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723415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sz="3200" dirty="0"/>
                        <a:t>UWFA-CAS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2,382,365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13687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sz="3200" dirty="0"/>
                        <a:t>MOD Assistants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5256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sz="3200" dirty="0"/>
                        <a:t>Lab Instructors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53971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2,497,365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2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927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560425-F6C4-422D-A5DB-0B526EB0A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5400" y="2438400"/>
            <a:ext cx="10515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15B86F-7674-4BB3-B074-17ACC6FDF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NON-SALARY EXPENSES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8CAF71-C086-4CD4-91E3-8B7963241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54131"/>
              </p:ext>
            </p:extLst>
          </p:nvPr>
        </p:nvGraphicFramePr>
        <p:xfrm>
          <a:off x="381000" y="2068642"/>
          <a:ext cx="11430000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419">
                  <a:extLst>
                    <a:ext uri="{9D8B030D-6E8A-4147-A177-3AD203B41FA5}">
                      <a16:colId xmlns:a16="http://schemas.microsoft.com/office/drawing/2014/main" val="168746678"/>
                    </a:ext>
                  </a:extLst>
                </a:gridCol>
                <a:gridCol w="3277419">
                  <a:extLst>
                    <a:ext uri="{9D8B030D-6E8A-4147-A177-3AD203B41FA5}">
                      <a16:colId xmlns:a16="http://schemas.microsoft.com/office/drawing/2014/main" val="2004475310"/>
                    </a:ext>
                  </a:extLst>
                </a:gridCol>
                <a:gridCol w="4875162">
                  <a:extLst>
                    <a:ext uri="{9D8B030D-6E8A-4147-A177-3AD203B41FA5}">
                      <a16:colId xmlns:a16="http://schemas.microsoft.com/office/drawing/2014/main" val="2946200592"/>
                    </a:ext>
                  </a:extLst>
                </a:gridCol>
              </a:tblGrid>
              <a:tr h="1347985">
                <a:tc>
                  <a:txBody>
                    <a:bodyPr/>
                    <a:lstStyle/>
                    <a:p>
                      <a:r>
                        <a:rPr lang="en-US" sz="2800" dirty="0"/>
                        <a:t>TRAVEL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$78,000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MOVING EXPENSES AND OTHER COSTS ASSOCIATED WITH HIRING, INCLUDING INTERVIEWS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72374"/>
                  </a:ext>
                </a:extLst>
              </a:tr>
              <a:tr h="1109604">
                <a:tc>
                  <a:txBody>
                    <a:bodyPr/>
                    <a:lstStyle/>
                    <a:p>
                      <a:r>
                        <a:rPr lang="en-US" sz="2800" dirty="0"/>
                        <a:t>BUSINESS MEETINGS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$18,446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SUPPORT FOR MEETINGS,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114385"/>
                  </a:ext>
                </a:extLst>
              </a:tr>
              <a:tr h="1982331">
                <a:tc>
                  <a:txBody>
                    <a:bodyPr/>
                    <a:lstStyle/>
                    <a:p>
                      <a:r>
                        <a:rPr lang="en-US" sz="2800" dirty="0"/>
                        <a:t>LAB FEES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$115,491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DISTRIBUTED TO DEPARTMENTS TO COVER LAB-RELATED EXPENSES, INCLUDING SALARIES FOR LAB MONITORS, STUDENT CREWS,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275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479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9B39DB-B53F-40D8-9A04-B6D3D6524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Book Antiqua" panose="02040602050305030304" pitchFamily="18" charset="0"/>
              </a:rPr>
              <a:t>$30,000</a:t>
            </a:r>
          </a:p>
          <a:p>
            <a:r>
              <a:rPr lang="en-US" dirty="0">
                <a:latin typeface="Book Antiqua" panose="02040602050305030304" pitchFamily="18" charset="0"/>
              </a:rPr>
              <a:t>Replacement blinds (3), software subscriptions, office chair, Arts swag, furniture, washer, chairs for computer lab, plotter (THFM)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4DB1B-763F-4F16-BA53-82DBE9E06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NON-SALARY EXPENSE: CAPITAL</a:t>
            </a:r>
          </a:p>
        </p:txBody>
      </p:sp>
    </p:spTree>
    <p:extLst>
      <p:ext uri="{BB962C8B-B14F-4D97-AF65-F5344CB8AC3E}">
        <p14:creationId xmlns:p14="http://schemas.microsoft.com/office/powerpoint/2010/main" val="1675146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37433D-0119-4524-BCE4-8505B58F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10718991" cy="38898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9536E-79CA-414F-83F9-3911F78D1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Fall 2024 FCEs by Faculty</a:t>
            </a:r>
          </a:p>
        </p:txBody>
      </p:sp>
    </p:spTree>
    <p:extLst>
      <p:ext uri="{BB962C8B-B14F-4D97-AF65-F5344CB8AC3E}">
        <p14:creationId xmlns:p14="http://schemas.microsoft.com/office/powerpoint/2010/main" val="2686818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703B-CFC5-46DE-AAE7-DED874ECA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Fall 2024 Student Count by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EB89C-4560-469F-B39D-B2389473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400300"/>
            <a:ext cx="1158839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1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A555E-BB0E-434D-8A2B-3476E8B8D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Winter 2025 FCEs by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4F3B1-11BF-4F95-B9EB-47D5F1325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46" y="2492374"/>
            <a:ext cx="10279458" cy="41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6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5F0B0-B800-4D72-9A50-91A8EDD63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Winter 2025 Student Count by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5C94F-9625-4C6F-927F-A80B42FB0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88" y="2308224"/>
            <a:ext cx="11075419" cy="42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087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E8658-B3A3-4F30-AC98-CA286AF3C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i="1" dirty="0"/>
              <a:t>To Lisa McLean, Jackie Benson, Nyala </a:t>
            </a:r>
            <a:r>
              <a:rPr lang="en-US" sz="4000" i="1" dirty="0" err="1"/>
              <a:t>Ali,James</a:t>
            </a:r>
            <a:r>
              <a:rPr lang="en-US" sz="4000" i="1" dirty="0"/>
              <a:t> Hanley, Chris MacDonnell, and Lauren Bosc for assisting with this report!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EBDB7-9663-4662-A8DC-8191ED3E7F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741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57DFF3F-5CF6-4918-87A4-265F18AF8D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2471"/>
          <a:stretch>
            <a:fillRect/>
          </a:stretch>
        </p:blipFill>
        <p:spPr>
          <a:xfrm>
            <a:off x="6324600" y="257175"/>
            <a:ext cx="5596468" cy="629602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40B59-4FF3-49A2-A5FC-AABE66C87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Senate Curriculum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CAS 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SASMC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TPDA (Arts)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ABCAD6-EF67-4BAF-B3B6-37ED4BD282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Jackie Benson</a:t>
            </a:r>
          </a:p>
        </p:txBody>
      </p:sp>
    </p:spTree>
    <p:extLst>
      <p:ext uri="{BB962C8B-B14F-4D97-AF65-F5344CB8AC3E}">
        <p14:creationId xmlns:p14="http://schemas.microsoft.com/office/powerpoint/2010/main" val="190945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A00AD6-8346-46E9-A32E-E05EE50D63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6096000" y="0"/>
            <a:ext cx="6028267" cy="67818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F20A5-2A4A-4F85-ACFC-76190241B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Supports Arts professors as they develop and implement internships, field courses other forms of hands-on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 Connects undergraduate students with local placement opportunities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Manages the yearly EL grant fund competition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6D4F5-0ABB-4D5D-9821-D34F972B3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838200"/>
            <a:ext cx="5334001" cy="533400"/>
          </a:xfrm>
        </p:spPr>
        <p:txBody>
          <a:bodyPr/>
          <a:lstStyle/>
          <a:p>
            <a:r>
              <a:rPr lang="en-US" dirty="0"/>
              <a:t>Nyala Ali</a:t>
            </a:r>
          </a:p>
          <a:p>
            <a:r>
              <a:rPr lang="en-US" sz="2400" dirty="0"/>
              <a:t>Experiential Learning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7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DE88C6-EA36-4862-ADBE-CE136E091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Tracy Whalen,</a:t>
            </a:r>
          </a:p>
          <a:p>
            <a:r>
              <a:rPr lang="en-US" dirty="0">
                <a:latin typeface="Book Antiqua" panose="02040602050305030304" pitchFamily="18" charset="0"/>
              </a:rPr>
              <a:t>Dean of Arts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James Hanley,</a:t>
            </a:r>
          </a:p>
          <a:p>
            <a:r>
              <a:rPr lang="en-US" dirty="0">
                <a:latin typeface="Book Antiqua" panose="02040602050305030304" pitchFamily="18" charset="0"/>
              </a:rPr>
              <a:t>Acting Associate Dean of Arts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85CB0E-3A85-428B-BFBB-2ECF702F5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Your Deans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07A46B6-BDEA-4561-9F9A-D573A5A534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7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155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318776-2131-4AD2-9E74-62D5C84D5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2024-2025 year in review</a:t>
            </a:r>
          </a:p>
        </p:txBody>
      </p:sp>
    </p:spTree>
    <p:extLst>
      <p:ext uri="{BB962C8B-B14F-4D97-AF65-F5344CB8AC3E}">
        <p14:creationId xmlns:p14="http://schemas.microsoft.com/office/powerpoint/2010/main" val="8101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itle Slide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 Only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/Tex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lf Image/Tex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340825-5bd4-4846-ad42-70c12f8520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FC76AFB26D84ABABEA2BF290B64DF" ma:contentTypeVersion="15" ma:contentTypeDescription="Create a new document." ma:contentTypeScope="" ma:versionID="208cbce393aa6fbee507005fded15699">
  <xsd:schema xmlns:xsd="http://www.w3.org/2001/XMLSchema" xmlns:xs="http://www.w3.org/2001/XMLSchema" xmlns:p="http://schemas.microsoft.com/office/2006/metadata/properties" xmlns:ns3="02340825-5bd4-4846-ad42-70c12f852011" targetNamespace="http://schemas.microsoft.com/office/2006/metadata/properties" ma:root="true" ma:fieldsID="20540157d3ae9440817d7c18d68afe9f" ns3:_="">
    <xsd:import namespace="02340825-5bd4-4846-ad42-70c12f8520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40825-5bd4-4846-ad42-70c12f852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EF0BF-5083-4284-8C4D-73913B2B93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32D91-CF57-4229-A5B3-D6CF35BA627D}">
  <ds:schemaRefs>
    <ds:schemaRef ds:uri="02340825-5bd4-4846-ad42-70c12f85201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44F39C-60C7-4F33-B166-8DA55F776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40825-5bd4-4846-ad42-70c12f852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31193</TotalTime>
  <Words>3573</Words>
  <Application>Microsoft Office PowerPoint</Application>
  <PresentationFormat>Widescreen</PresentationFormat>
  <Paragraphs>385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Book Antiqua</vt:lpstr>
      <vt:lpstr>Calibri</vt:lpstr>
      <vt:lpstr>Courier New</vt:lpstr>
      <vt:lpstr>proxima-nova</vt:lpstr>
      <vt:lpstr>Symbol</vt:lpstr>
      <vt:lpstr>Times New Roman</vt:lpstr>
      <vt:lpstr>Title Slide</vt:lpstr>
      <vt:lpstr>Image Only Slides</vt:lpstr>
      <vt:lpstr>Content Slides</vt:lpstr>
      <vt:lpstr>Image/Text Slides</vt:lpstr>
      <vt:lpstr>Half Image/Text Slides</vt:lpstr>
      <vt:lpstr>End Slide</vt:lpstr>
      <vt:lpstr>Report to Faculty of Arts Council</vt:lpstr>
      <vt:lpstr>PowerPoint Presentation</vt:lpstr>
      <vt:lpstr>Members of the Arts’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2024-2025 year in review</vt:lpstr>
      <vt:lpstr>PowerPoint Presentation</vt:lpstr>
      <vt:lpstr>PowerPoint Presentation</vt:lpstr>
      <vt:lpstr>PowerPoint Presentation</vt:lpstr>
      <vt:lpstr>PowerPoint Presentation</vt:lpstr>
      <vt:lpstr>Contributions to Strategic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Winnipeg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UofW</dc:creator>
  <cp:lastModifiedBy>Tracy Whalen</cp:lastModifiedBy>
  <cp:revision>462</cp:revision>
  <cp:lastPrinted>2024-04-16T23:31:34Z</cp:lastPrinted>
  <dcterms:created xsi:type="dcterms:W3CDTF">2013-12-10T16:40:41Z</dcterms:created>
  <dcterms:modified xsi:type="dcterms:W3CDTF">2025-04-23T15:27:04Z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0x0101009CAFC76AFB26D84ABABEA2BF290B64DF</vt:lpwstr>
  </property>
</Properties>
</file>